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3"/>
    <p:sldId id="258" r:id="rId4"/>
    <p:sldId id="261" r:id="rId5"/>
    <p:sldId id="269" r:id="rId6"/>
    <p:sldId id="287" r:id="rId7"/>
    <p:sldId id="267" r:id="rId8"/>
    <p:sldId id="265" r:id="rId10"/>
    <p:sldId id="274" r:id="rId11"/>
    <p:sldId id="268" r:id="rId12"/>
    <p:sldId id="272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660D"/>
    <a:srgbClr val="5D2D21"/>
    <a:srgbClr val="FDDB1A"/>
    <a:srgbClr val="93B34E"/>
    <a:srgbClr val="7FA744"/>
    <a:srgbClr val="F7F9F5"/>
    <a:srgbClr val="FFAB00"/>
    <a:srgbClr val="833300"/>
    <a:srgbClr val="7A98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9" autoAdjust="0"/>
    <p:restoredTop sz="95875" autoAdjust="0"/>
  </p:normalViewPr>
  <p:slideViewPr>
    <p:cSldViewPr snapToGrid="0" showGuides="1">
      <p:cViewPr>
        <p:scale>
          <a:sx n="66" d="100"/>
          <a:sy n="66" d="100"/>
        </p:scale>
        <p:origin x="888" y="960"/>
      </p:cViewPr>
      <p:guideLst>
        <p:guide orient="horz" pos="2148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F2C77-3B4B-4F80-9060-0AF32A90ADC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CB8171-3AA8-4C34-A365-FB04C5C33D6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6C2893-9345-4346-A378-B3887662870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0932-B58D-4A80-BF42-05FE0C9FCF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72A-D64C-48C8-8E00-831556D2EC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0932-B58D-4A80-BF42-05FE0C9FCF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72A-D64C-48C8-8E00-831556D2EC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0932-B58D-4A80-BF42-05FE0C9FCF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72A-D64C-48C8-8E00-831556D2EC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0932-B58D-4A80-BF42-05FE0C9FCF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72A-D64C-48C8-8E00-831556D2EC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0932-B58D-4A80-BF42-05FE0C9FCF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72A-D64C-48C8-8E00-831556D2EC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0932-B58D-4A80-BF42-05FE0C9FCF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72A-D64C-48C8-8E00-831556D2EC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0932-B58D-4A80-BF42-05FE0C9FCF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72A-D64C-48C8-8E00-831556D2EC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0932-B58D-4A80-BF42-05FE0C9FCF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72A-D64C-48C8-8E00-831556D2EC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0932-B58D-4A80-BF42-05FE0C9FCF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72A-D64C-48C8-8E00-831556D2EC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0932-B58D-4A80-BF42-05FE0C9FCF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72A-D64C-48C8-8E00-831556D2EC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A0932-B58D-4A80-BF42-05FE0C9FCF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0972A-D64C-48C8-8E00-831556D2ECA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A0932-B58D-4A80-BF42-05FE0C9FCF7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0972A-D64C-48C8-8E00-831556D2ECA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20.jpeg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7157754" y="3231268"/>
            <a:ext cx="644776" cy="644776"/>
          </a:xfrm>
          <a:prstGeom prst="ellipse">
            <a:avLst/>
          </a:prstGeom>
          <a:solidFill>
            <a:srgbClr val="FFE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L 形 4"/>
          <p:cNvSpPr/>
          <p:nvPr/>
        </p:nvSpPr>
        <p:spPr>
          <a:xfrm rot="10800000" flipH="1">
            <a:off x="5532163" y="585920"/>
            <a:ext cx="361950" cy="466725"/>
          </a:xfrm>
          <a:prstGeom prst="corner">
            <a:avLst>
              <a:gd name="adj1" fmla="val 5738"/>
              <a:gd name="adj2" fmla="val 5738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93B3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L 形 5"/>
          <p:cNvSpPr/>
          <p:nvPr/>
        </p:nvSpPr>
        <p:spPr>
          <a:xfrm flipH="1">
            <a:off x="11128406" y="2689647"/>
            <a:ext cx="361950" cy="466725"/>
          </a:xfrm>
          <a:prstGeom prst="corner">
            <a:avLst>
              <a:gd name="adj1" fmla="val 5738"/>
              <a:gd name="adj2" fmla="val 5738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93B3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8"/>
          <a:stretch>
            <a:fillRect/>
          </a:stretch>
        </p:blipFill>
        <p:spPr>
          <a:xfrm>
            <a:off x="-375818" y="-59051"/>
            <a:ext cx="6035040" cy="6804656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125210" y="2299970"/>
            <a:ext cx="431990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solidFill>
                  <a:srgbClr val="93B34E"/>
                </a:solidFill>
                <a:latin typeface="华文行楷" panose="02010800040101010101" charset="-122"/>
                <a:ea typeface="华文行楷" panose="02010800040101010101" charset="-122"/>
              </a:rPr>
              <a:t>兰州市城关区</a:t>
            </a:r>
            <a:endParaRPr lang="zh-CN" altLang="en-US" sz="4400">
              <a:solidFill>
                <a:srgbClr val="93B34E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659120" y="3380740"/>
            <a:ext cx="574611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>
                <a:solidFill>
                  <a:srgbClr val="7FA744"/>
                </a:solidFill>
                <a:latin typeface="华文行楷" panose="02010800040101010101" charset="-122"/>
                <a:ea typeface="华文行楷" panose="02010800040101010101" charset="-122"/>
              </a:rPr>
              <a:t>北面滩新村幼儿园</a:t>
            </a:r>
            <a:endParaRPr lang="zh-CN" altLang="en-US" sz="4400">
              <a:solidFill>
                <a:srgbClr val="7FA744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  <p:pic>
        <p:nvPicPr>
          <p:cNvPr id="17" name="图片 16" descr="hdImg_bc2999b8a015d758cff77b4f69058e2a"/>
          <p:cNvPicPr>
            <a:picLocks noChangeAspect="1"/>
          </p:cNvPicPr>
          <p:nvPr/>
        </p:nvPicPr>
        <p:blipFill>
          <a:blip r:embed="rId2"/>
          <a:srcRect l="-3204" t="-3204"/>
          <a:stretch>
            <a:fillRect/>
          </a:stretch>
        </p:blipFill>
        <p:spPr>
          <a:xfrm>
            <a:off x="10242550" y="495935"/>
            <a:ext cx="1247775" cy="1247775"/>
          </a:xfrm>
          <a:prstGeom prst="ellipse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7157754" y="3231268"/>
            <a:ext cx="644776" cy="644776"/>
          </a:xfrm>
          <a:prstGeom prst="ellipse">
            <a:avLst/>
          </a:prstGeom>
          <a:solidFill>
            <a:srgbClr val="FFE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L 形 4"/>
          <p:cNvSpPr/>
          <p:nvPr/>
        </p:nvSpPr>
        <p:spPr>
          <a:xfrm rot="10800000" flipH="1">
            <a:off x="6791368" y="1615255"/>
            <a:ext cx="361950" cy="466725"/>
          </a:xfrm>
          <a:prstGeom prst="corner">
            <a:avLst>
              <a:gd name="adj1" fmla="val 5738"/>
              <a:gd name="adj2" fmla="val 5738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93B3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L 形 5"/>
          <p:cNvSpPr/>
          <p:nvPr/>
        </p:nvSpPr>
        <p:spPr>
          <a:xfrm flipH="1">
            <a:off x="8589676" y="3936787"/>
            <a:ext cx="361950" cy="466725"/>
          </a:xfrm>
          <a:prstGeom prst="corner">
            <a:avLst>
              <a:gd name="adj1" fmla="val 5738"/>
              <a:gd name="adj2" fmla="val 5738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rgbClr val="93B3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045741" y="1835747"/>
            <a:ext cx="868804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dist">
              <a:defRPr sz="3200">
                <a:latin typeface="汉仪书魂体简" panose="02010609000101010101" pitchFamily="49" charset="-122"/>
                <a:ea typeface="汉仪书魂体简" panose="02010609000101010101" pitchFamily="49" charset="-122"/>
              </a:defRPr>
            </a:lvl1pPr>
          </a:lstStyle>
          <a:p>
            <a:r>
              <a:rPr lang="zh-CN" altLang="en-US" sz="4800">
                <a:solidFill>
                  <a:srgbClr val="4E660D"/>
                </a:solidFill>
              </a:rPr>
              <a:t>感</a:t>
            </a:r>
            <a:endParaRPr lang="zh-CN" altLang="en-US" sz="4800" dirty="0">
              <a:solidFill>
                <a:srgbClr val="4E660D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537294" y="2251245"/>
            <a:ext cx="1051928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dist">
              <a:defRPr sz="3200">
                <a:latin typeface="汉仪书魂体简" panose="02010609000101010101" pitchFamily="49" charset="-122"/>
                <a:ea typeface="汉仪书魂体简" panose="02010609000101010101" pitchFamily="49" charset="-122"/>
              </a:defRPr>
            </a:lvl1pPr>
          </a:lstStyle>
          <a:p>
            <a:r>
              <a:rPr lang="zh-CN" altLang="en-US" sz="4800" dirty="0">
                <a:solidFill>
                  <a:srgbClr val="4E660D"/>
                </a:solidFill>
              </a:rPr>
              <a:t>谢</a:t>
            </a:r>
            <a:endParaRPr lang="zh-CN" altLang="en-US" sz="4800" dirty="0">
              <a:solidFill>
                <a:srgbClr val="4E660D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25591" y="2928366"/>
            <a:ext cx="1309103" cy="8299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dist">
              <a:defRPr sz="3200">
                <a:latin typeface="汉仪书魂体简" panose="02010609000101010101" pitchFamily="49" charset="-122"/>
                <a:ea typeface="汉仪书魂体简" panose="02010609000101010101" pitchFamily="49" charset="-122"/>
              </a:defRPr>
            </a:lvl1pPr>
          </a:lstStyle>
          <a:p>
            <a:r>
              <a:rPr lang="zh-CN" altLang="en-US" sz="4800" dirty="0">
                <a:solidFill>
                  <a:srgbClr val="4E660D"/>
                </a:solidFill>
              </a:rPr>
              <a:t>观</a:t>
            </a:r>
            <a:endParaRPr lang="zh-CN" altLang="en-US" sz="4800" dirty="0">
              <a:solidFill>
                <a:srgbClr val="4E660D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833703" y="3230187"/>
            <a:ext cx="804278" cy="8299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algn="dist">
              <a:defRPr sz="3200">
                <a:latin typeface="汉仪书魂体简" panose="02010609000101010101" pitchFamily="49" charset="-122"/>
                <a:ea typeface="汉仪书魂体简" panose="02010609000101010101" pitchFamily="49" charset="-122"/>
              </a:defRPr>
            </a:lvl1pPr>
          </a:lstStyle>
          <a:p>
            <a:r>
              <a:rPr lang="zh-CN" altLang="en-US" sz="4800" dirty="0">
                <a:solidFill>
                  <a:srgbClr val="4E660D"/>
                </a:solidFill>
              </a:rPr>
              <a:t>看</a:t>
            </a:r>
            <a:endParaRPr lang="zh-CN" altLang="en-US" sz="4800" dirty="0">
              <a:solidFill>
                <a:srgbClr val="4E660D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774738" y="1842542"/>
            <a:ext cx="16206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000" dirty="0">
                <a:solidFill>
                  <a:srgbClr val="93B34E"/>
                </a:solidFill>
              </a:rPr>
              <a:t>SIMPLE DIURNAL FRESH WIND GENERAL-PURPOSE TEMPLATE</a:t>
            </a:r>
            <a:endParaRPr lang="zh-CN" altLang="en-US" sz="1000" dirty="0">
              <a:solidFill>
                <a:srgbClr val="93B34E"/>
              </a:solidFill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8"/>
          <a:stretch>
            <a:fillRect/>
          </a:stretch>
        </p:blipFill>
        <p:spPr>
          <a:xfrm>
            <a:off x="18517" y="53344"/>
            <a:ext cx="6035040" cy="6804656"/>
          </a:xfrm>
          <a:prstGeom prst="rect">
            <a:avLst/>
          </a:prstGeom>
        </p:spPr>
      </p:pic>
      <p:pic>
        <p:nvPicPr>
          <p:cNvPr id="17" name="图片 16" descr="hdImg_bc2999b8a015d758cff77b4f69058e2a"/>
          <p:cNvPicPr>
            <a:picLocks noChangeAspect="1"/>
          </p:cNvPicPr>
          <p:nvPr/>
        </p:nvPicPr>
        <p:blipFill>
          <a:blip r:embed="rId2"/>
          <a:srcRect l="-3204" t="-3204"/>
          <a:stretch>
            <a:fillRect/>
          </a:stretch>
        </p:blipFill>
        <p:spPr>
          <a:xfrm>
            <a:off x="10042525" y="377190"/>
            <a:ext cx="1610360" cy="1610360"/>
          </a:xfrm>
          <a:prstGeom prst="ellipse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899525" y="5248275"/>
            <a:ext cx="27533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dirty="0">
                <a:solidFill>
                  <a:srgbClr val="4E660D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rPr>
              <a:t>北面滩新村幼儿园</a:t>
            </a:r>
            <a:endParaRPr lang="zh-CN" altLang="en-US" sz="2400" dirty="0">
              <a:solidFill>
                <a:srgbClr val="4E660D"/>
              </a:solidFill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230" b="21422"/>
          <a:stretch>
            <a:fillRect/>
          </a:stretch>
        </p:blipFill>
        <p:spPr>
          <a:xfrm flipH="1">
            <a:off x="-2618" y="-86489"/>
            <a:ext cx="2796609" cy="342645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18820" y="1401445"/>
            <a:ext cx="7267575" cy="2306955"/>
          </a:xfrm>
          <a:prstGeom prst="rect">
            <a:avLst/>
          </a:prstGeom>
        </p:spPr>
        <p:txBody>
          <a:bodyPr vert="horz" wrap="square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方正大标宋简体" panose="03000509000000000000" pitchFamily="65" charset="-122"/>
                <a:ea typeface="方正大标宋简体" panose="03000509000000000000" pitchFamily="65" charset="-122"/>
              </a:defRPr>
            </a:lvl1pPr>
          </a:lstStyle>
          <a:p>
            <a:pPr algn="l"/>
            <a:r>
              <a:rPr lang="zh-CN" altLang="en-US" sz="4800" b="1" u="sng" dirty="0">
                <a:solidFill>
                  <a:srgbClr val="4E660D"/>
                </a:solidFill>
                <a:latin typeface="幼圆" panose="02010509060101010101" charset="-122"/>
                <a:ea typeface="幼圆" panose="02010509060101010101" charset="-122"/>
                <a:cs typeface="幼圆" panose="02010509060101010101" charset="-122"/>
              </a:rPr>
              <a:t>以 儿 童 为 中 心</a:t>
            </a:r>
            <a:endParaRPr lang="zh-CN" altLang="en-US" sz="4800" b="1" u="sng" dirty="0">
              <a:solidFill>
                <a:srgbClr val="4E660D"/>
              </a:solidFill>
              <a:latin typeface="幼圆" panose="02010509060101010101" charset="-122"/>
              <a:ea typeface="幼圆" panose="02010509060101010101" charset="-122"/>
              <a:cs typeface="幼圆" panose="02010509060101010101" charset="-122"/>
            </a:endParaRPr>
          </a:p>
          <a:p>
            <a:pPr algn="dist"/>
            <a:endParaRPr lang="zh-CN" altLang="en-US" sz="4800" b="1" u="sng" dirty="0">
              <a:solidFill>
                <a:srgbClr val="4E660D"/>
              </a:solidFill>
              <a:latin typeface="幼圆" panose="02010509060101010101" charset="-122"/>
              <a:ea typeface="幼圆" panose="02010509060101010101" charset="-122"/>
              <a:cs typeface="幼圆" panose="02010509060101010101" charset="-122"/>
            </a:endParaRPr>
          </a:p>
          <a:p>
            <a:pPr algn="r"/>
            <a:r>
              <a:rPr lang="zh-CN" altLang="en-US" sz="4800" b="1" dirty="0">
                <a:solidFill>
                  <a:srgbClr val="4E660D"/>
                </a:solidFill>
                <a:latin typeface="幼圆" panose="02010509060101010101" charset="-122"/>
                <a:ea typeface="幼圆" panose="02010509060101010101" charset="-122"/>
                <a:cs typeface="幼圆" panose="02010509060101010101" charset="-122"/>
              </a:rPr>
              <a:t>  </a:t>
            </a:r>
            <a:r>
              <a:rPr lang="zh-CN" altLang="en-US" sz="4800" b="1" u="sng" dirty="0">
                <a:solidFill>
                  <a:srgbClr val="4E660D"/>
                </a:solidFill>
                <a:latin typeface="幼圆" panose="02010509060101010101" charset="-122"/>
                <a:ea typeface="幼圆" panose="02010509060101010101" charset="-122"/>
                <a:cs typeface="幼圆" panose="02010509060101010101" charset="-122"/>
              </a:rPr>
              <a:t> 办 高 品 质 教 育</a:t>
            </a:r>
            <a:endParaRPr lang="zh-CN" altLang="en-US" sz="4800" b="1" u="sng" dirty="0">
              <a:solidFill>
                <a:srgbClr val="4E660D"/>
              </a:solidFill>
              <a:latin typeface="幼圆" panose="02010509060101010101" charset="-122"/>
              <a:ea typeface="幼圆" panose="02010509060101010101" charset="-122"/>
              <a:cs typeface="幼圆" panose="0201050906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344" y="0"/>
            <a:ext cx="560018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7" name="连接符: 肘形 216"/>
          <p:cNvCxnSpPr/>
          <p:nvPr/>
        </p:nvCxnSpPr>
        <p:spPr>
          <a:xfrm flipV="1">
            <a:off x="7160641" y="2019300"/>
            <a:ext cx="1335659" cy="1116322"/>
          </a:xfrm>
          <a:prstGeom prst="bentConnector3">
            <a:avLst/>
          </a:prstGeom>
          <a:ln w="38100">
            <a:solidFill>
              <a:srgbClr val="93B34E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连接符: 肘形 217"/>
          <p:cNvCxnSpPr>
            <a:stCxn id="28" idx="4"/>
          </p:cNvCxnSpPr>
          <p:nvPr/>
        </p:nvCxnSpPr>
        <p:spPr>
          <a:xfrm>
            <a:off x="7086652" y="4078226"/>
            <a:ext cx="2306050" cy="896058"/>
          </a:xfrm>
          <a:prstGeom prst="bentConnector3">
            <a:avLst>
              <a:gd name="adj1" fmla="val 50000"/>
            </a:avLst>
          </a:prstGeom>
          <a:ln w="38100">
            <a:solidFill>
              <a:srgbClr val="4E660D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连接符: 肘形 220"/>
          <p:cNvCxnSpPr/>
          <p:nvPr/>
        </p:nvCxnSpPr>
        <p:spPr>
          <a:xfrm rot="10800000" flipV="1">
            <a:off x="3431267" y="3410998"/>
            <a:ext cx="1472925" cy="1470019"/>
          </a:xfrm>
          <a:prstGeom prst="bentConnector3">
            <a:avLst/>
          </a:prstGeom>
          <a:ln w="38100">
            <a:solidFill>
              <a:srgbClr val="93B34E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连接符: 肘形 222"/>
          <p:cNvCxnSpPr/>
          <p:nvPr/>
        </p:nvCxnSpPr>
        <p:spPr>
          <a:xfrm rot="10800000">
            <a:off x="3386514" y="2549383"/>
            <a:ext cx="1455878" cy="1252245"/>
          </a:xfrm>
          <a:prstGeom prst="bentConnector3">
            <a:avLst>
              <a:gd name="adj1" fmla="val 29064"/>
            </a:avLst>
          </a:prstGeom>
          <a:ln w="38100">
            <a:solidFill>
              <a:srgbClr val="4E660D"/>
            </a:solidFill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" name="椭圆 226"/>
          <p:cNvSpPr/>
          <p:nvPr/>
        </p:nvSpPr>
        <p:spPr>
          <a:xfrm>
            <a:off x="8600625" y="1786607"/>
            <a:ext cx="457200" cy="457200"/>
          </a:xfrm>
          <a:prstGeom prst="ellipse">
            <a:avLst/>
          </a:prstGeom>
          <a:solidFill>
            <a:srgbClr val="93B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8" name="椭圆 227"/>
          <p:cNvSpPr/>
          <p:nvPr/>
        </p:nvSpPr>
        <p:spPr>
          <a:xfrm>
            <a:off x="9533434" y="4708377"/>
            <a:ext cx="457200" cy="457200"/>
          </a:xfrm>
          <a:prstGeom prst="ellipse">
            <a:avLst/>
          </a:prstGeom>
          <a:solidFill>
            <a:srgbClr val="4E6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9" name="椭圆 228"/>
          <p:cNvSpPr/>
          <p:nvPr/>
        </p:nvSpPr>
        <p:spPr>
          <a:xfrm>
            <a:off x="2818438" y="2330022"/>
            <a:ext cx="457200" cy="457200"/>
          </a:xfrm>
          <a:prstGeom prst="ellipse">
            <a:avLst/>
          </a:prstGeom>
          <a:solidFill>
            <a:srgbClr val="4E6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30" name="椭圆 229"/>
          <p:cNvSpPr/>
          <p:nvPr/>
        </p:nvSpPr>
        <p:spPr>
          <a:xfrm>
            <a:off x="2848047" y="4634256"/>
            <a:ext cx="457200" cy="457200"/>
          </a:xfrm>
          <a:prstGeom prst="ellipse">
            <a:avLst/>
          </a:prstGeom>
          <a:solidFill>
            <a:srgbClr val="93B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1" name="文本框 230"/>
          <p:cNvSpPr txBox="1"/>
          <p:nvPr/>
        </p:nvSpPr>
        <p:spPr>
          <a:xfrm>
            <a:off x="2839351" y="2371079"/>
            <a:ext cx="485364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Century Gothic" panose="020B0502020202020204" pitchFamily="34" charset="0"/>
              </a:rPr>
              <a:t>01</a:t>
            </a:r>
            <a:endParaRPr lang="zh-CN" altLang="en-U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32" name="文本框 231"/>
          <p:cNvSpPr txBox="1"/>
          <p:nvPr/>
        </p:nvSpPr>
        <p:spPr>
          <a:xfrm>
            <a:off x="2846450" y="4660918"/>
            <a:ext cx="638175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Century Gothic" panose="020B0502020202020204" pitchFamily="34" charset="0"/>
              </a:rPr>
              <a:t>02</a:t>
            </a:r>
            <a:endParaRPr lang="zh-CN" altLang="en-U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33" name="文本框 232"/>
          <p:cNvSpPr txBox="1"/>
          <p:nvPr/>
        </p:nvSpPr>
        <p:spPr>
          <a:xfrm>
            <a:off x="8622780" y="1823100"/>
            <a:ext cx="538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Century Gothic" panose="020B0502020202020204" pitchFamily="34" charset="0"/>
              </a:rPr>
              <a:t>03</a:t>
            </a:r>
            <a:endParaRPr lang="zh-CN" altLang="en-U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34" name="文本框 233"/>
          <p:cNvSpPr txBox="1"/>
          <p:nvPr/>
        </p:nvSpPr>
        <p:spPr>
          <a:xfrm>
            <a:off x="9543672" y="4722850"/>
            <a:ext cx="638175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Century Gothic" panose="020B0502020202020204" pitchFamily="34" charset="0"/>
              </a:rPr>
              <a:t>04</a:t>
            </a:r>
            <a:endParaRPr lang="zh-CN" altLang="en-US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35" name="文本框 234"/>
          <p:cNvSpPr txBox="1"/>
          <p:nvPr/>
        </p:nvSpPr>
        <p:spPr>
          <a:xfrm>
            <a:off x="197485" y="4443095"/>
            <a:ext cx="4405630" cy="2416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800" b="1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sz="1800" b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兰州市城关区北面滩新村幼儿园创办于2005年9月，2018年被城关区教育局首批认定为“城关区公益性民办幼儿园”2019年被兰州市教育局评为“兰州市标准化幼儿园”，2015年加盟“北京本一标准化一日流程”成为本一加盟园</a:t>
            </a:r>
            <a:r>
              <a:rPr lang="zh-CN" sz="1800" b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。</a:t>
            </a:r>
            <a:endParaRPr lang="zh-CN" sz="1800" b="0"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sp>
        <p:nvSpPr>
          <p:cNvPr id="238" name="矩形 237"/>
          <p:cNvSpPr/>
          <p:nvPr/>
        </p:nvSpPr>
        <p:spPr>
          <a:xfrm>
            <a:off x="8496300" y="4973955"/>
            <a:ext cx="3354070" cy="1666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sz="16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专任教师</a:t>
            </a:r>
            <a:r>
              <a:rPr lang="en-US" altLang="zh-CN" sz="1600">
                <a:latin typeface="华文楷体" panose="02010600040101010101" charset="-122"/>
                <a:ea typeface="华文楷体" panose="02010600040101010101" charset="-122"/>
                <a:sym typeface="+mn-ea"/>
              </a:rPr>
              <a:t>12</a:t>
            </a:r>
            <a:r>
              <a:rPr lang="zh-CN" altLang="en-US" sz="16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名，专业合格率</a:t>
            </a:r>
            <a:r>
              <a:rPr lang="en-US" altLang="zh-CN" sz="1600">
                <a:latin typeface="华文楷体" panose="02010600040101010101" charset="-122"/>
                <a:ea typeface="华文楷体" panose="02010600040101010101" charset="-122"/>
                <a:sym typeface="+mn-ea"/>
              </a:rPr>
              <a:t>100%</a:t>
            </a:r>
            <a:r>
              <a:rPr lang="zh-CN" altLang="en-US" sz="16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，保育员</a:t>
            </a:r>
            <a:r>
              <a:rPr lang="en-US" altLang="zh-CN" sz="16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6</a:t>
            </a:r>
            <a:r>
              <a:rPr lang="zh-CN" altLang="en-US" sz="16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名，园长</a:t>
            </a:r>
            <a:r>
              <a:rPr lang="en-US" altLang="zh-CN" sz="1600">
                <a:latin typeface="华文楷体" panose="02010600040101010101" charset="-122"/>
                <a:ea typeface="华文楷体" panose="02010600040101010101" charset="-122"/>
                <a:sym typeface="+mn-ea"/>
              </a:rPr>
              <a:t>1</a:t>
            </a:r>
            <a:r>
              <a:rPr lang="zh-CN" altLang="en-US" sz="16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名，后勤主任</a:t>
            </a:r>
            <a:r>
              <a:rPr lang="en-US" altLang="zh-CN" sz="1600">
                <a:latin typeface="华文楷体" panose="02010600040101010101" charset="-122"/>
                <a:ea typeface="华文楷体" panose="02010600040101010101" charset="-122"/>
                <a:sym typeface="+mn-ea"/>
              </a:rPr>
              <a:t>1</a:t>
            </a:r>
            <a:r>
              <a:rPr lang="zh-CN" altLang="en-US" sz="16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名，保健员</a:t>
            </a:r>
            <a:r>
              <a:rPr lang="en-US" altLang="zh-CN" sz="1600">
                <a:latin typeface="华文楷体" panose="02010600040101010101" charset="-122"/>
                <a:ea typeface="华文楷体" panose="02010600040101010101" charset="-122"/>
                <a:sym typeface="+mn-ea"/>
              </a:rPr>
              <a:t>1</a:t>
            </a:r>
            <a:r>
              <a:rPr lang="zh-CN" altLang="en-US" sz="16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名，办公室</a:t>
            </a:r>
            <a:r>
              <a:rPr lang="en-US" altLang="zh-CN" sz="16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1</a:t>
            </a:r>
            <a:r>
              <a:rPr lang="zh-CN" altLang="en-US" sz="16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名，厨房炊事员</a:t>
            </a:r>
            <a:r>
              <a:rPr lang="en-US" altLang="zh-CN" sz="1600">
                <a:latin typeface="华文楷体" panose="02010600040101010101" charset="-122"/>
                <a:ea typeface="华文楷体" panose="02010600040101010101" charset="-122"/>
                <a:sym typeface="+mn-ea"/>
              </a:rPr>
              <a:t>3</a:t>
            </a:r>
            <a:r>
              <a:rPr lang="zh-CN" altLang="en-US" sz="16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名，保安</a:t>
            </a:r>
            <a:r>
              <a:rPr lang="en-US" altLang="zh-CN" sz="1600">
                <a:latin typeface="华文楷体" panose="02010600040101010101" charset="-122"/>
                <a:ea typeface="华文楷体" panose="02010600040101010101" charset="-122"/>
                <a:sym typeface="+mn-ea"/>
              </a:rPr>
              <a:t>1</a:t>
            </a:r>
            <a:r>
              <a:rPr lang="zh-CN" altLang="en-US" sz="16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名，</a:t>
            </a:r>
            <a:endParaRPr kumimoji="1" lang="zh-CN" altLang="en-US" sz="1600" dirty="0">
              <a:solidFill>
                <a:srgbClr val="333740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sp>
        <p:nvSpPr>
          <p:cNvPr id="240" name="矩形 239"/>
          <p:cNvSpPr/>
          <p:nvPr/>
        </p:nvSpPr>
        <p:spPr>
          <a:xfrm>
            <a:off x="454660" y="1191895"/>
            <a:ext cx="4330065" cy="152971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兰州市城关区北面滩新村幼儿园开办于</a:t>
            </a:r>
            <a:r>
              <a:rPr lang="en-US" altLang="zh-CN">
                <a:latin typeface="华文楷体" panose="02010600040101010101" charset="-122"/>
                <a:ea typeface="华文楷体" panose="02010600040101010101" charset="-122"/>
                <a:sym typeface="+mn-ea"/>
              </a:rPr>
              <a:t>2005</a:t>
            </a:r>
            <a:r>
              <a:rPr lang="zh-CN" altLang="en-US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年</a:t>
            </a:r>
            <a:r>
              <a:rPr lang="en-US" altLang="zh-CN">
                <a:latin typeface="华文楷体" panose="02010600040101010101" charset="-122"/>
                <a:ea typeface="华文楷体" panose="02010600040101010101" charset="-122"/>
                <a:sym typeface="+mn-ea"/>
              </a:rPr>
              <a:t>9</a:t>
            </a:r>
            <a:r>
              <a:rPr lang="zh-CN" altLang="en-US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月，</a:t>
            </a:r>
            <a:r>
              <a:rPr lang="zh-CN" altLang="en-US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位于北面滩新村院内</a:t>
            </a:r>
            <a:r>
              <a:rPr lang="en-US" altLang="zh-CN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956</a:t>
            </a:r>
            <a:r>
              <a:rPr lang="zh-CN" altLang="en-US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号，幼儿园面积</a:t>
            </a:r>
            <a:r>
              <a:rPr lang="en-US" altLang="zh-CN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1220m</a:t>
            </a:r>
            <a:r>
              <a:rPr lang="en-US" altLang="zh-CN" baseline="30000" dirty="0">
                <a:solidFill>
                  <a:schemeClr val="tx1"/>
                </a:solidFill>
                <a:uFillTx/>
                <a:latin typeface="华文楷体" panose="02010600040101010101" charset="-122"/>
                <a:ea typeface="华文楷体" panose="02010600040101010101" charset="-122"/>
                <a:sym typeface="+mn-ea"/>
              </a:rPr>
              <a:t>2</a:t>
            </a:r>
            <a:r>
              <a:rPr lang="en-US" altLang="zh-CN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,</a:t>
            </a:r>
            <a:r>
              <a:rPr lang="zh-CN" altLang="en-US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其中室内面积</a:t>
            </a:r>
            <a:r>
              <a:rPr lang="en-US" altLang="zh-CN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860m</a:t>
            </a:r>
            <a:r>
              <a:rPr lang="en-US" altLang="zh-CN" baseline="30000" dirty="0">
                <a:solidFill>
                  <a:schemeClr val="tx1"/>
                </a:solidFill>
                <a:uFillTx/>
                <a:latin typeface="华文楷体" panose="02010600040101010101" charset="-122"/>
                <a:ea typeface="华文楷体" panose="02010600040101010101" charset="-122"/>
                <a:sym typeface="+mn-ea"/>
              </a:rPr>
              <a:t>2</a:t>
            </a:r>
            <a:r>
              <a:rPr lang="zh-CN" altLang="en-US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，户外面积</a:t>
            </a:r>
            <a:r>
              <a:rPr lang="en-US" altLang="zh-CN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360m</a:t>
            </a:r>
            <a:r>
              <a:rPr lang="en-US" altLang="zh-CN" baseline="300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2</a:t>
            </a:r>
            <a:r>
              <a:rPr lang="zh-CN" altLang="en-US" sz="14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 。</a:t>
            </a:r>
            <a:endParaRPr kumimoji="1" lang="zh-CN" altLang="en-US" sz="1400" dirty="0">
              <a:solidFill>
                <a:srgbClr val="333740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sp>
        <p:nvSpPr>
          <p:cNvPr id="242" name="矩形 241"/>
          <p:cNvSpPr/>
          <p:nvPr/>
        </p:nvSpPr>
        <p:spPr>
          <a:xfrm>
            <a:off x="9057596" y="1079451"/>
            <a:ext cx="2689648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20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我园现有</a:t>
            </a:r>
            <a:r>
              <a:rPr lang="en-US" altLang="zh-CN" sz="20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6</a:t>
            </a:r>
            <a:r>
              <a:rPr lang="zh-CN" altLang="en-US" sz="20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个教学班，</a:t>
            </a:r>
            <a:r>
              <a:rPr lang="en-US" altLang="zh-CN" sz="2000">
                <a:latin typeface="华文楷体" panose="02010600040101010101" charset="-122"/>
                <a:ea typeface="华文楷体" panose="02010600040101010101" charset="-122"/>
                <a:sym typeface="+mn-ea"/>
              </a:rPr>
              <a:t>140</a:t>
            </a:r>
            <a:r>
              <a:rPr lang="zh-CN" altLang="en-US" sz="20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名幼儿，教职工</a:t>
            </a:r>
            <a:r>
              <a:rPr lang="en-US" altLang="zh-CN" sz="20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25</a:t>
            </a:r>
            <a:r>
              <a:rPr lang="zh-CN" altLang="en-US" sz="2000" dirty="0">
                <a:latin typeface="华文楷体" panose="02010600040101010101" charset="-122"/>
                <a:ea typeface="华文楷体" panose="02010600040101010101" charset="-122"/>
                <a:sym typeface="+mn-ea"/>
              </a:rPr>
              <a:t>人。</a:t>
            </a:r>
            <a:endParaRPr kumimoji="1" lang="zh-CN" altLang="en-US" sz="2000" dirty="0">
              <a:solidFill>
                <a:srgbClr val="333740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0" r="6128"/>
          <a:stretch>
            <a:fillRect/>
          </a:stretch>
        </p:blipFill>
        <p:spPr>
          <a:xfrm>
            <a:off x="3959860" y="1440907"/>
            <a:ext cx="4610100" cy="541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54660" y="372745"/>
            <a:ext cx="7696200" cy="6451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l"/>
            <a:r>
              <a:rPr lang="zh-CN" altLang="en-US" sz="3600">
                <a:solidFill>
                  <a:srgbClr val="93B34E"/>
                </a:solidFill>
                <a:latin typeface="幼圆" panose="02010509060101010101" charset="-122"/>
                <a:ea typeface="幼圆" panose="02010509060101010101" charset="-122"/>
                <a:cs typeface="幼圆" panose="02010509060101010101" charset="-122"/>
              </a:rPr>
              <a:t>第一部分</a:t>
            </a:r>
            <a:r>
              <a:rPr lang="en-US" altLang="zh-CN" sz="3600">
                <a:solidFill>
                  <a:srgbClr val="93B34E"/>
                </a:solidFill>
                <a:latin typeface="幼圆" panose="02010509060101010101" charset="-122"/>
                <a:ea typeface="幼圆" panose="02010509060101010101" charset="-122"/>
                <a:cs typeface="幼圆" panose="02010509060101010101" charset="-122"/>
              </a:rPr>
              <a:t>  </a:t>
            </a:r>
            <a:r>
              <a:rPr lang="zh-CN" altLang="en-US" sz="3600">
                <a:solidFill>
                  <a:srgbClr val="93B34E"/>
                </a:solidFill>
                <a:latin typeface="幼圆" panose="02010509060101010101" charset="-122"/>
                <a:ea typeface="幼圆" panose="02010509060101010101" charset="-122"/>
                <a:cs typeface="幼圆" panose="02010509060101010101" charset="-122"/>
              </a:rPr>
              <a:t>园所介绍</a:t>
            </a:r>
            <a:endParaRPr lang="zh-CN" altLang="en-US" sz="3600">
              <a:solidFill>
                <a:srgbClr val="93B34E"/>
              </a:solidFill>
              <a:latin typeface="幼圆" panose="02010509060101010101" charset="-122"/>
              <a:ea typeface="幼圆" panose="02010509060101010101" charset="-122"/>
              <a:cs typeface="幼圆" panose="02010509060101010101" charset="-122"/>
            </a:endParaRPr>
          </a:p>
        </p:txBody>
      </p:sp>
      <p:pic>
        <p:nvPicPr>
          <p:cNvPr id="4" name="图片 3" descr="G:\马媛媛\照片\一日活动\微信图片_20220106154555.jpg微信图片_2022010615455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60680" y="3171190"/>
            <a:ext cx="1629410" cy="1333500"/>
          </a:xfrm>
          <a:prstGeom prst="ellipse">
            <a:avLst/>
          </a:prstGeom>
        </p:spPr>
      </p:pic>
      <p:pic>
        <p:nvPicPr>
          <p:cNvPr id="5" name="图片 4" descr="C:\Users\Administrator\Desktop\微信图片_201911220958353.jpg微信图片_20191122095835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78000" y="2371090"/>
            <a:ext cx="1706880" cy="1253490"/>
          </a:xfrm>
          <a:prstGeom prst="ellipse">
            <a:avLst/>
          </a:prstGeom>
        </p:spPr>
      </p:pic>
      <p:pic>
        <p:nvPicPr>
          <p:cNvPr id="8" name="图片 7" descr="C:\Users\Administrator\Desktop\55c5d6326edb8d1a5016c0493c3666e.jpg55c5d6326edb8d1a5016c0493c3666e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569960" y="2680970"/>
            <a:ext cx="2657475" cy="1953260"/>
          </a:xfrm>
          <a:prstGeom prst="rect">
            <a:avLst/>
          </a:prstGeom>
        </p:spPr>
      </p:pic>
      <p:pic>
        <p:nvPicPr>
          <p:cNvPr id="9" name="图片 8" descr="C:\Users\Administrator\Desktop\图片1.png图片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155315" y="3356610"/>
            <a:ext cx="1629410" cy="122174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椭圆 33"/>
          <p:cNvSpPr/>
          <p:nvPr/>
        </p:nvSpPr>
        <p:spPr>
          <a:xfrm>
            <a:off x="3774440" y="1867535"/>
            <a:ext cx="935990" cy="935990"/>
          </a:xfrm>
          <a:prstGeom prst="ellipse">
            <a:avLst/>
          </a:prstGeom>
          <a:solidFill>
            <a:srgbClr val="93B34E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/>
          <p:cNvSpPr/>
          <p:nvPr/>
        </p:nvSpPr>
        <p:spPr>
          <a:xfrm>
            <a:off x="3774440" y="3215640"/>
            <a:ext cx="935990" cy="935990"/>
          </a:xfrm>
          <a:prstGeom prst="ellipse">
            <a:avLst/>
          </a:prstGeom>
          <a:solidFill>
            <a:srgbClr val="4E660D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3774440" y="588010"/>
            <a:ext cx="935990" cy="5222240"/>
            <a:chOff x="8749" y="1031"/>
            <a:chExt cx="1474" cy="8224"/>
          </a:xfrm>
        </p:grpSpPr>
        <p:sp>
          <p:nvSpPr>
            <p:cNvPr id="37" name="椭圆 36"/>
            <p:cNvSpPr/>
            <p:nvPr/>
          </p:nvSpPr>
          <p:spPr>
            <a:xfrm>
              <a:off x="8749" y="7781"/>
              <a:ext cx="1474" cy="1474"/>
            </a:xfrm>
            <a:prstGeom prst="ellipse">
              <a:avLst/>
            </a:prstGeom>
            <a:solidFill>
              <a:srgbClr val="93B34E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search-symbol-on-laptop_52085"/>
            <p:cNvSpPr>
              <a:spLocks noChangeAspect="1"/>
            </p:cNvSpPr>
            <p:nvPr/>
          </p:nvSpPr>
          <p:spPr bwMode="auto">
            <a:xfrm>
              <a:off x="9075" y="8108"/>
              <a:ext cx="822" cy="821"/>
            </a:xfrm>
            <a:custGeom>
              <a:avLst/>
              <a:gdLst>
                <a:gd name="connsiteX0" fmla="*/ 285664 w 607709"/>
                <a:gd name="connsiteY0" fmla="*/ 459028 h 607004"/>
                <a:gd name="connsiteX1" fmla="*/ 303937 w 607709"/>
                <a:gd name="connsiteY1" fmla="*/ 460157 h 607004"/>
                <a:gd name="connsiteX2" fmla="*/ 322116 w 607709"/>
                <a:gd name="connsiteY2" fmla="*/ 459028 h 607004"/>
                <a:gd name="connsiteX3" fmla="*/ 322116 w 607709"/>
                <a:gd name="connsiteY3" fmla="*/ 467683 h 607004"/>
                <a:gd name="connsiteX4" fmla="*/ 322116 w 607709"/>
                <a:gd name="connsiteY4" fmla="*/ 504559 h 607004"/>
                <a:gd name="connsiteX5" fmla="*/ 356778 w 607709"/>
                <a:gd name="connsiteY5" fmla="*/ 554230 h 607004"/>
                <a:gd name="connsiteX6" fmla="*/ 303937 w 607709"/>
                <a:gd name="connsiteY6" fmla="*/ 607004 h 607004"/>
                <a:gd name="connsiteX7" fmla="*/ 251001 w 607709"/>
                <a:gd name="connsiteY7" fmla="*/ 554230 h 607004"/>
                <a:gd name="connsiteX8" fmla="*/ 285664 w 607709"/>
                <a:gd name="connsiteY8" fmla="*/ 504559 h 607004"/>
                <a:gd name="connsiteX9" fmla="*/ 285664 w 607709"/>
                <a:gd name="connsiteY9" fmla="*/ 467683 h 607004"/>
                <a:gd name="connsiteX10" fmla="*/ 426971 w 607709"/>
                <a:gd name="connsiteY10" fmla="*/ 400600 h 607004"/>
                <a:gd name="connsiteX11" fmla="*/ 459183 w 607709"/>
                <a:gd name="connsiteY11" fmla="*/ 432678 h 607004"/>
                <a:gd name="connsiteX12" fmla="*/ 481411 w 607709"/>
                <a:gd name="connsiteY12" fmla="*/ 427786 h 607004"/>
                <a:gd name="connsiteX13" fmla="*/ 534250 w 607709"/>
                <a:gd name="connsiteY13" fmla="*/ 480843 h 607004"/>
                <a:gd name="connsiteX14" fmla="*/ 481411 w 607709"/>
                <a:gd name="connsiteY14" fmla="*/ 533616 h 607004"/>
                <a:gd name="connsiteX15" fmla="*/ 428478 w 607709"/>
                <a:gd name="connsiteY15" fmla="*/ 480843 h 607004"/>
                <a:gd name="connsiteX16" fmla="*/ 433376 w 607709"/>
                <a:gd name="connsiteY16" fmla="*/ 458641 h 607004"/>
                <a:gd name="connsiteX17" fmla="*/ 401164 w 607709"/>
                <a:gd name="connsiteY17" fmla="*/ 426375 h 607004"/>
                <a:gd name="connsiteX18" fmla="*/ 426971 w 607709"/>
                <a:gd name="connsiteY18" fmla="*/ 400600 h 607004"/>
                <a:gd name="connsiteX19" fmla="*/ 180789 w 607709"/>
                <a:gd name="connsiteY19" fmla="*/ 400600 h 607004"/>
                <a:gd name="connsiteX20" fmla="*/ 206686 w 607709"/>
                <a:gd name="connsiteY20" fmla="*/ 426182 h 607004"/>
                <a:gd name="connsiteX21" fmla="*/ 174385 w 607709"/>
                <a:gd name="connsiteY21" fmla="*/ 458349 h 607004"/>
                <a:gd name="connsiteX22" fmla="*/ 179282 w 607709"/>
                <a:gd name="connsiteY22" fmla="*/ 480546 h 607004"/>
                <a:gd name="connsiteX23" fmla="*/ 126453 w 607709"/>
                <a:gd name="connsiteY23" fmla="*/ 533404 h 607004"/>
                <a:gd name="connsiteX24" fmla="*/ 73529 w 607709"/>
                <a:gd name="connsiteY24" fmla="*/ 480546 h 607004"/>
                <a:gd name="connsiteX25" fmla="*/ 126453 w 607709"/>
                <a:gd name="connsiteY25" fmla="*/ 427781 h 607004"/>
                <a:gd name="connsiteX26" fmla="*/ 148677 w 607709"/>
                <a:gd name="connsiteY26" fmla="*/ 432672 h 607004"/>
                <a:gd name="connsiteX27" fmla="*/ 361571 w 607709"/>
                <a:gd name="connsiteY27" fmla="*/ 349156 h 607004"/>
                <a:gd name="connsiteX28" fmla="*/ 341320 w 607709"/>
                <a:gd name="connsiteY28" fmla="*/ 390073 h 607004"/>
                <a:gd name="connsiteX29" fmla="*/ 386438 w 607709"/>
                <a:gd name="connsiteY29" fmla="*/ 349156 h 607004"/>
                <a:gd name="connsiteX30" fmla="*/ 313439 w 607709"/>
                <a:gd name="connsiteY30" fmla="*/ 349156 h 607004"/>
                <a:gd name="connsiteX31" fmla="*/ 313439 w 607709"/>
                <a:gd name="connsiteY31" fmla="*/ 393835 h 607004"/>
                <a:gd name="connsiteX32" fmla="*/ 341603 w 607709"/>
                <a:gd name="connsiteY32" fmla="*/ 349156 h 607004"/>
                <a:gd name="connsiteX33" fmla="*/ 266249 w 607709"/>
                <a:gd name="connsiteY33" fmla="*/ 349156 h 607004"/>
                <a:gd name="connsiteX34" fmla="*/ 294318 w 607709"/>
                <a:gd name="connsiteY34" fmla="*/ 393647 h 607004"/>
                <a:gd name="connsiteX35" fmla="*/ 294318 w 607709"/>
                <a:gd name="connsiteY35" fmla="*/ 349156 h 607004"/>
                <a:gd name="connsiteX36" fmla="*/ 221413 w 607709"/>
                <a:gd name="connsiteY36" fmla="*/ 349156 h 607004"/>
                <a:gd name="connsiteX37" fmla="*/ 266437 w 607709"/>
                <a:gd name="connsiteY37" fmla="*/ 390073 h 607004"/>
                <a:gd name="connsiteX38" fmla="*/ 246280 w 607709"/>
                <a:gd name="connsiteY38" fmla="*/ 349156 h 607004"/>
                <a:gd name="connsiteX39" fmla="*/ 365904 w 607709"/>
                <a:gd name="connsiteY39" fmla="*/ 276823 h 607004"/>
                <a:gd name="connsiteX40" fmla="*/ 368165 w 607709"/>
                <a:gd name="connsiteY40" fmla="*/ 303537 h 607004"/>
                <a:gd name="connsiteX41" fmla="*/ 365904 w 607709"/>
                <a:gd name="connsiteY41" fmla="*/ 330250 h 607004"/>
                <a:gd name="connsiteX42" fmla="*/ 394350 w 607709"/>
                <a:gd name="connsiteY42" fmla="*/ 330250 h 607004"/>
                <a:gd name="connsiteX43" fmla="*/ 398212 w 607709"/>
                <a:gd name="connsiteY43" fmla="*/ 303537 h 607004"/>
                <a:gd name="connsiteX44" fmla="*/ 394350 w 607709"/>
                <a:gd name="connsiteY44" fmla="*/ 276823 h 607004"/>
                <a:gd name="connsiteX45" fmla="*/ 313439 w 607709"/>
                <a:gd name="connsiteY45" fmla="*/ 276823 h 607004"/>
                <a:gd name="connsiteX46" fmla="*/ 313439 w 607709"/>
                <a:gd name="connsiteY46" fmla="*/ 330250 h 607004"/>
                <a:gd name="connsiteX47" fmla="*/ 346689 w 607709"/>
                <a:gd name="connsiteY47" fmla="*/ 330250 h 607004"/>
                <a:gd name="connsiteX48" fmla="*/ 349232 w 607709"/>
                <a:gd name="connsiteY48" fmla="*/ 303537 h 607004"/>
                <a:gd name="connsiteX49" fmla="*/ 346689 w 607709"/>
                <a:gd name="connsiteY49" fmla="*/ 276823 h 607004"/>
                <a:gd name="connsiteX50" fmla="*/ 261068 w 607709"/>
                <a:gd name="connsiteY50" fmla="*/ 276823 h 607004"/>
                <a:gd name="connsiteX51" fmla="*/ 258525 w 607709"/>
                <a:gd name="connsiteY51" fmla="*/ 303537 h 607004"/>
                <a:gd name="connsiteX52" fmla="*/ 261068 w 607709"/>
                <a:gd name="connsiteY52" fmla="*/ 330250 h 607004"/>
                <a:gd name="connsiteX53" fmla="*/ 294318 w 607709"/>
                <a:gd name="connsiteY53" fmla="*/ 330250 h 607004"/>
                <a:gd name="connsiteX54" fmla="*/ 294318 w 607709"/>
                <a:gd name="connsiteY54" fmla="*/ 276823 h 607004"/>
                <a:gd name="connsiteX55" fmla="*/ 213312 w 607709"/>
                <a:gd name="connsiteY55" fmla="*/ 276823 h 607004"/>
                <a:gd name="connsiteX56" fmla="*/ 209450 w 607709"/>
                <a:gd name="connsiteY56" fmla="*/ 303537 h 607004"/>
                <a:gd name="connsiteX57" fmla="*/ 213312 w 607709"/>
                <a:gd name="connsiteY57" fmla="*/ 330250 h 607004"/>
                <a:gd name="connsiteX58" fmla="*/ 241758 w 607709"/>
                <a:gd name="connsiteY58" fmla="*/ 330250 h 607004"/>
                <a:gd name="connsiteX59" fmla="*/ 239498 w 607709"/>
                <a:gd name="connsiteY59" fmla="*/ 303537 h 607004"/>
                <a:gd name="connsiteX60" fmla="*/ 241758 w 607709"/>
                <a:gd name="connsiteY60" fmla="*/ 276823 h 607004"/>
                <a:gd name="connsiteX61" fmla="*/ 52952 w 607709"/>
                <a:gd name="connsiteY61" fmla="*/ 253683 h 607004"/>
                <a:gd name="connsiteX62" fmla="*/ 102701 w 607709"/>
                <a:gd name="connsiteY62" fmla="*/ 288291 h 607004"/>
                <a:gd name="connsiteX63" fmla="*/ 147927 w 607709"/>
                <a:gd name="connsiteY63" fmla="*/ 288291 h 607004"/>
                <a:gd name="connsiteX64" fmla="*/ 147173 w 607709"/>
                <a:gd name="connsiteY64" fmla="*/ 303527 h 607004"/>
                <a:gd name="connsiteX65" fmla="*/ 148681 w 607709"/>
                <a:gd name="connsiteY65" fmla="*/ 324781 h 607004"/>
                <a:gd name="connsiteX66" fmla="*/ 102701 w 607709"/>
                <a:gd name="connsiteY66" fmla="*/ 324781 h 607004"/>
                <a:gd name="connsiteX67" fmla="*/ 52952 w 607709"/>
                <a:gd name="connsiteY67" fmla="*/ 359296 h 607004"/>
                <a:gd name="connsiteX68" fmla="*/ 0 w 607709"/>
                <a:gd name="connsiteY68" fmla="*/ 306536 h 607004"/>
                <a:gd name="connsiteX69" fmla="*/ 52952 w 607709"/>
                <a:gd name="connsiteY69" fmla="*/ 253683 h 607004"/>
                <a:gd name="connsiteX70" fmla="*/ 554868 w 607709"/>
                <a:gd name="connsiteY70" fmla="*/ 250648 h 607004"/>
                <a:gd name="connsiteX71" fmla="*/ 607709 w 607709"/>
                <a:gd name="connsiteY71" fmla="*/ 303631 h 607004"/>
                <a:gd name="connsiteX72" fmla="*/ 554868 w 607709"/>
                <a:gd name="connsiteY72" fmla="*/ 356426 h 607004"/>
                <a:gd name="connsiteX73" fmla="*/ 506359 w 607709"/>
                <a:gd name="connsiteY73" fmla="*/ 324805 h 607004"/>
                <a:gd name="connsiteX74" fmla="*/ 459169 w 607709"/>
                <a:gd name="connsiteY74" fmla="*/ 324805 h 607004"/>
                <a:gd name="connsiteX75" fmla="*/ 460676 w 607709"/>
                <a:gd name="connsiteY75" fmla="*/ 303537 h 607004"/>
                <a:gd name="connsiteX76" fmla="*/ 459923 w 607709"/>
                <a:gd name="connsiteY76" fmla="*/ 288291 h 607004"/>
                <a:gd name="connsiteX77" fmla="*/ 504098 w 607709"/>
                <a:gd name="connsiteY77" fmla="*/ 288291 h 607004"/>
                <a:gd name="connsiteX78" fmla="*/ 554868 w 607709"/>
                <a:gd name="connsiteY78" fmla="*/ 250648 h 607004"/>
                <a:gd name="connsiteX79" fmla="*/ 341320 w 607709"/>
                <a:gd name="connsiteY79" fmla="*/ 217001 h 607004"/>
                <a:gd name="connsiteX80" fmla="*/ 361571 w 607709"/>
                <a:gd name="connsiteY80" fmla="*/ 257823 h 607004"/>
                <a:gd name="connsiteX81" fmla="*/ 386438 w 607709"/>
                <a:gd name="connsiteY81" fmla="*/ 257823 h 607004"/>
                <a:gd name="connsiteX82" fmla="*/ 341320 w 607709"/>
                <a:gd name="connsiteY82" fmla="*/ 217001 h 607004"/>
                <a:gd name="connsiteX83" fmla="*/ 266437 w 607709"/>
                <a:gd name="connsiteY83" fmla="*/ 217001 h 607004"/>
                <a:gd name="connsiteX84" fmla="*/ 221413 w 607709"/>
                <a:gd name="connsiteY84" fmla="*/ 257823 h 607004"/>
                <a:gd name="connsiteX85" fmla="*/ 246280 w 607709"/>
                <a:gd name="connsiteY85" fmla="*/ 257823 h 607004"/>
                <a:gd name="connsiteX86" fmla="*/ 266437 w 607709"/>
                <a:gd name="connsiteY86" fmla="*/ 217001 h 607004"/>
                <a:gd name="connsiteX87" fmla="*/ 313439 w 607709"/>
                <a:gd name="connsiteY87" fmla="*/ 213332 h 607004"/>
                <a:gd name="connsiteX88" fmla="*/ 313439 w 607709"/>
                <a:gd name="connsiteY88" fmla="*/ 257823 h 607004"/>
                <a:gd name="connsiteX89" fmla="*/ 341603 w 607709"/>
                <a:gd name="connsiteY89" fmla="*/ 257823 h 607004"/>
                <a:gd name="connsiteX90" fmla="*/ 313439 w 607709"/>
                <a:gd name="connsiteY90" fmla="*/ 213332 h 607004"/>
                <a:gd name="connsiteX91" fmla="*/ 294318 w 607709"/>
                <a:gd name="connsiteY91" fmla="*/ 213238 h 607004"/>
                <a:gd name="connsiteX92" fmla="*/ 266249 w 607709"/>
                <a:gd name="connsiteY92" fmla="*/ 257823 h 607004"/>
                <a:gd name="connsiteX93" fmla="*/ 294318 w 607709"/>
                <a:gd name="connsiteY93" fmla="*/ 257823 h 607004"/>
                <a:gd name="connsiteX94" fmla="*/ 303926 w 607709"/>
                <a:gd name="connsiteY94" fmla="*/ 177119 h 607004"/>
                <a:gd name="connsiteX95" fmla="*/ 430520 w 607709"/>
                <a:gd name="connsiteY95" fmla="*/ 303537 h 607004"/>
                <a:gd name="connsiteX96" fmla="*/ 303926 w 607709"/>
                <a:gd name="connsiteY96" fmla="*/ 429955 h 607004"/>
                <a:gd name="connsiteX97" fmla="*/ 177331 w 607709"/>
                <a:gd name="connsiteY97" fmla="*/ 303537 h 607004"/>
                <a:gd name="connsiteX98" fmla="*/ 303926 w 607709"/>
                <a:gd name="connsiteY98" fmla="*/ 177119 h 607004"/>
                <a:gd name="connsiteX99" fmla="*/ 481407 w 607709"/>
                <a:gd name="connsiteY99" fmla="*/ 73505 h 607004"/>
                <a:gd name="connsiteX100" fmla="*/ 518779 w 607709"/>
                <a:gd name="connsiteY100" fmla="*/ 88885 h 607004"/>
                <a:gd name="connsiteX101" fmla="*/ 518779 w 607709"/>
                <a:gd name="connsiteY101" fmla="*/ 163578 h 607004"/>
                <a:gd name="connsiteX102" fmla="*/ 459266 w 607709"/>
                <a:gd name="connsiteY102" fmla="*/ 174208 h 607004"/>
                <a:gd name="connsiteX103" fmla="*/ 426966 w 607709"/>
                <a:gd name="connsiteY103" fmla="*/ 206475 h 607004"/>
                <a:gd name="connsiteX104" fmla="*/ 401164 w 607709"/>
                <a:gd name="connsiteY104" fmla="*/ 180605 h 607004"/>
                <a:gd name="connsiteX105" fmla="*/ 406438 w 607709"/>
                <a:gd name="connsiteY105" fmla="*/ 175337 h 607004"/>
                <a:gd name="connsiteX106" fmla="*/ 433369 w 607709"/>
                <a:gd name="connsiteY106" fmla="*/ 148339 h 607004"/>
                <a:gd name="connsiteX107" fmla="*/ 444105 w 607709"/>
                <a:gd name="connsiteY107" fmla="*/ 88885 h 607004"/>
                <a:gd name="connsiteX108" fmla="*/ 481407 w 607709"/>
                <a:gd name="connsiteY108" fmla="*/ 73505 h 607004"/>
                <a:gd name="connsiteX109" fmla="*/ 126565 w 607709"/>
                <a:gd name="connsiteY109" fmla="*/ 73459 h 607004"/>
                <a:gd name="connsiteX110" fmla="*/ 179414 w 607709"/>
                <a:gd name="connsiteY110" fmla="*/ 126317 h 607004"/>
                <a:gd name="connsiteX111" fmla="*/ 174515 w 607709"/>
                <a:gd name="connsiteY111" fmla="*/ 148514 h 607004"/>
                <a:gd name="connsiteX112" fmla="*/ 206827 w 607709"/>
                <a:gd name="connsiteY112" fmla="*/ 180680 h 607004"/>
                <a:gd name="connsiteX113" fmla="*/ 180921 w 607709"/>
                <a:gd name="connsiteY113" fmla="*/ 206545 h 607004"/>
                <a:gd name="connsiteX114" fmla="*/ 148703 w 607709"/>
                <a:gd name="connsiteY114" fmla="*/ 174284 h 607004"/>
                <a:gd name="connsiteX115" fmla="*/ 126471 w 607709"/>
                <a:gd name="connsiteY115" fmla="*/ 179175 h 607004"/>
                <a:gd name="connsiteX116" fmla="*/ 73717 w 607709"/>
                <a:gd name="connsiteY116" fmla="*/ 126317 h 607004"/>
                <a:gd name="connsiteX117" fmla="*/ 126565 w 607709"/>
                <a:gd name="connsiteY117" fmla="*/ 73459 h 607004"/>
                <a:gd name="connsiteX118" fmla="*/ 303937 w 607709"/>
                <a:gd name="connsiteY118" fmla="*/ 0 h 607004"/>
                <a:gd name="connsiteX119" fmla="*/ 356778 w 607709"/>
                <a:gd name="connsiteY119" fmla="*/ 52774 h 607004"/>
                <a:gd name="connsiteX120" fmla="*/ 322116 w 607709"/>
                <a:gd name="connsiteY120" fmla="*/ 102445 h 607004"/>
                <a:gd name="connsiteX121" fmla="*/ 322116 w 607709"/>
                <a:gd name="connsiteY121" fmla="*/ 147976 h 607004"/>
                <a:gd name="connsiteX122" fmla="*/ 303937 w 607709"/>
                <a:gd name="connsiteY122" fmla="*/ 146847 h 607004"/>
                <a:gd name="connsiteX123" fmla="*/ 285664 w 607709"/>
                <a:gd name="connsiteY123" fmla="*/ 147976 h 607004"/>
                <a:gd name="connsiteX124" fmla="*/ 285664 w 607709"/>
                <a:gd name="connsiteY124" fmla="*/ 102633 h 607004"/>
                <a:gd name="connsiteX125" fmla="*/ 251001 w 607709"/>
                <a:gd name="connsiteY125" fmla="*/ 52774 h 607004"/>
                <a:gd name="connsiteX126" fmla="*/ 303937 w 607709"/>
                <a:gd name="connsiteY126" fmla="*/ 0 h 607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607709" h="607004">
                  <a:moveTo>
                    <a:pt x="285664" y="459028"/>
                  </a:moveTo>
                  <a:cubicBezTo>
                    <a:pt x="291598" y="459781"/>
                    <a:pt x="297720" y="460157"/>
                    <a:pt x="303937" y="460157"/>
                  </a:cubicBezTo>
                  <a:cubicBezTo>
                    <a:pt x="310059" y="460157"/>
                    <a:pt x="316087" y="459781"/>
                    <a:pt x="322116" y="459028"/>
                  </a:cubicBezTo>
                  <a:lnTo>
                    <a:pt x="322116" y="467683"/>
                  </a:lnTo>
                  <a:lnTo>
                    <a:pt x="322116" y="504559"/>
                  </a:lnTo>
                  <a:cubicBezTo>
                    <a:pt x="342367" y="511991"/>
                    <a:pt x="356778" y="531276"/>
                    <a:pt x="356778" y="554230"/>
                  </a:cubicBezTo>
                  <a:cubicBezTo>
                    <a:pt x="356778" y="583298"/>
                    <a:pt x="333136" y="607004"/>
                    <a:pt x="303937" y="607004"/>
                  </a:cubicBezTo>
                  <a:cubicBezTo>
                    <a:pt x="274737" y="607004"/>
                    <a:pt x="251001" y="583486"/>
                    <a:pt x="251001" y="554230"/>
                  </a:cubicBezTo>
                  <a:cubicBezTo>
                    <a:pt x="251001" y="531370"/>
                    <a:pt x="265507" y="511991"/>
                    <a:pt x="285664" y="504559"/>
                  </a:cubicBezTo>
                  <a:lnTo>
                    <a:pt x="285664" y="467683"/>
                  </a:lnTo>
                  <a:close/>
                  <a:moveTo>
                    <a:pt x="426971" y="400600"/>
                  </a:moveTo>
                  <a:lnTo>
                    <a:pt x="459183" y="432678"/>
                  </a:lnTo>
                  <a:cubicBezTo>
                    <a:pt x="465965" y="429574"/>
                    <a:pt x="473500" y="427786"/>
                    <a:pt x="481411" y="427786"/>
                  </a:cubicBezTo>
                  <a:cubicBezTo>
                    <a:pt x="510609" y="427786"/>
                    <a:pt x="534250" y="451492"/>
                    <a:pt x="534250" y="480843"/>
                  </a:cubicBezTo>
                  <a:cubicBezTo>
                    <a:pt x="534250" y="509910"/>
                    <a:pt x="510609" y="533616"/>
                    <a:pt x="481411" y="533616"/>
                  </a:cubicBezTo>
                  <a:cubicBezTo>
                    <a:pt x="452213" y="533616"/>
                    <a:pt x="428478" y="510099"/>
                    <a:pt x="428478" y="480843"/>
                  </a:cubicBezTo>
                  <a:cubicBezTo>
                    <a:pt x="428478" y="472941"/>
                    <a:pt x="430268" y="465415"/>
                    <a:pt x="433376" y="458641"/>
                  </a:cubicBezTo>
                  <a:lnTo>
                    <a:pt x="401164" y="426375"/>
                  </a:lnTo>
                  <a:cubicBezTo>
                    <a:pt x="410771" y="418755"/>
                    <a:pt x="419436" y="410101"/>
                    <a:pt x="426971" y="400600"/>
                  </a:cubicBezTo>
                  <a:close/>
                  <a:moveTo>
                    <a:pt x="180789" y="400600"/>
                  </a:moveTo>
                  <a:cubicBezTo>
                    <a:pt x="188417" y="410099"/>
                    <a:pt x="197080" y="418752"/>
                    <a:pt x="206686" y="426182"/>
                  </a:cubicBezTo>
                  <a:lnTo>
                    <a:pt x="174385" y="458349"/>
                  </a:lnTo>
                  <a:cubicBezTo>
                    <a:pt x="177493" y="465121"/>
                    <a:pt x="179282" y="472645"/>
                    <a:pt x="179282" y="480546"/>
                  </a:cubicBezTo>
                  <a:cubicBezTo>
                    <a:pt x="179282" y="509703"/>
                    <a:pt x="155645" y="533404"/>
                    <a:pt x="126453" y="533404"/>
                  </a:cubicBezTo>
                  <a:cubicBezTo>
                    <a:pt x="97260" y="533404"/>
                    <a:pt x="73529" y="509797"/>
                    <a:pt x="73529" y="480546"/>
                  </a:cubicBezTo>
                  <a:cubicBezTo>
                    <a:pt x="73529" y="451483"/>
                    <a:pt x="97166" y="427781"/>
                    <a:pt x="126453" y="427781"/>
                  </a:cubicBezTo>
                  <a:cubicBezTo>
                    <a:pt x="134363" y="427781"/>
                    <a:pt x="141897" y="429568"/>
                    <a:pt x="148677" y="432672"/>
                  </a:cubicBezTo>
                  <a:close/>
                  <a:moveTo>
                    <a:pt x="361571" y="349156"/>
                  </a:moveTo>
                  <a:cubicBezTo>
                    <a:pt x="356485" y="365711"/>
                    <a:pt x="348950" y="379350"/>
                    <a:pt x="341320" y="390073"/>
                  </a:cubicBezTo>
                  <a:cubicBezTo>
                    <a:pt x="360441" y="381796"/>
                    <a:pt x="376360" y="367310"/>
                    <a:pt x="386438" y="349156"/>
                  </a:cubicBezTo>
                  <a:close/>
                  <a:moveTo>
                    <a:pt x="313439" y="349156"/>
                  </a:moveTo>
                  <a:lnTo>
                    <a:pt x="313439" y="393835"/>
                  </a:lnTo>
                  <a:cubicBezTo>
                    <a:pt x="322576" y="384523"/>
                    <a:pt x="334161" y="369944"/>
                    <a:pt x="341603" y="349156"/>
                  </a:cubicBezTo>
                  <a:close/>
                  <a:moveTo>
                    <a:pt x="266249" y="349156"/>
                  </a:moveTo>
                  <a:cubicBezTo>
                    <a:pt x="273784" y="369850"/>
                    <a:pt x="285181" y="384429"/>
                    <a:pt x="294318" y="393647"/>
                  </a:cubicBezTo>
                  <a:lnTo>
                    <a:pt x="294318" y="349156"/>
                  </a:lnTo>
                  <a:close/>
                  <a:moveTo>
                    <a:pt x="221413" y="349156"/>
                  </a:moveTo>
                  <a:cubicBezTo>
                    <a:pt x="231397" y="367310"/>
                    <a:pt x="247410" y="381796"/>
                    <a:pt x="266437" y="390073"/>
                  </a:cubicBezTo>
                  <a:cubicBezTo>
                    <a:pt x="258807" y="379256"/>
                    <a:pt x="251366" y="365711"/>
                    <a:pt x="246280" y="349156"/>
                  </a:cubicBezTo>
                  <a:close/>
                  <a:moveTo>
                    <a:pt x="365904" y="276823"/>
                  </a:moveTo>
                  <a:cubicBezTo>
                    <a:pt x="367411" y="285101"/>
                    <a:pt x="368165" y="293943"/>
                    <a:pt x="368165" y="303537"/>
                  </a:cubicBezTo>
                  <a:cubicBezTo>
                    <a:pt x="368165" y="313037"/>
                    <a:pt x="367317" y="321973"/>
                    <a:pt x="365904" y="330250"/>
                  </a:cubicBezTo>
                  <a:lnTo>
                    <a:pt x="394350" y="330250"/>
                  </a:lnTo>
                  <a:cubicBezTo>
                    <a:pt x="396799" y="321785"/>
                    <a:pt x="398212" y="312755"/>
                    <a:pt x="398212" y="303537"/>
                  </a:cubicBezTo>
                  <a:cubicBezTo>
                    <a:pt x="398212" y="294225"/>
                    <a:pt x="396799" y="285289"/>
                    <a:pt x="394350" y="276823"/>
                  </a:cubicBezTo>
                  <a:close/>
                  <a:moveTo>
                    <a:pt x="313439" y="276823"/>
                  </a:moveTo>
                  <a:lnTo>
                    <a:pt x="313439" y="330250"/>
                  </a:lnTo>
                  <a:lnTo>
                    <a:pt x="346689" y="330250"/>
                  </a:lnTo>
                  <a:cubicBezTo>
                    <a:pt x="348384" y="322067"/>
                    <a:pt x="349232" y="313131"/>
                    <a:pt x="349232" y="303537"/>
                  </a:cubicBezTo>
                  <a:cubicBezTo>
                    <a:pt x="349232" y="293848"/>
                    <a:pt x="348384" y="284913"/>
                    <a:pt x="346689" y="276823"/>
                  </a:cubicBezTo>
                  <a:close/>
                  <a:moveTo>
                    <a:pt x="261068" y="276823"/>
                  </a:moveTo>
                  <a:cubicBezTo>
                    <a:pt x="259467" y="284913"/>
                    <a:pt x="258525" y="293848"/>
                    <a:pt x="258525" y="303537"/>
                  </a:cubicBezTo>
                  <a:cubicBezTo>
                    <a:pt x="258525" y="313131"/>
                    <a:pt x="259467" y="322067"/>
                    <a:pt x="261068" y="330250"/>
                  </a:cubicBezTo>
                  <a:lnTo>
                    <a:pt x="294318" y="330250"/>
                  </a:lnTo>
                  <a:lnTo>
                    <a:pt x="294318" y="276823"/>
                  </a:lnTo>
                  <a:close/>
                  <a:moveTo>
                    <a:pt x="213312" y="276823"/>
                  </a:moveTo>
                  <a:cubicBezTo>
                    <a:pt x="210863" y="285195"/>
                    <a:pt x="209450" y="294225"/>
                    <a:pt x="209450" y="303537"/>
                  </a:cubicBezTo>
                  <a:cubicBezTo>
                    <a:pt x="209450" y="312755"/>
                    <a:pt x="210863" y="321691"/>
                    <a:pt x="213312" y="330250"/>
                  </a:cubicBezTo>
                  <a:lnTo>
                    <a:pt x="241758" y="330250"/>
                  </a:lnTo>
                  <a:cubicBezTo>
                    <a:pt x="240251" y="321973"/>
                    <a:pt x="239498" y="313037"/>
                    <a:pt x="239498" y="303537"/>
                  </a:cubicBezTo>
                  <a:cubicBezTo>
                    <a:pt x="239498" y="293943"/>
                    <a:pt x="240346" y="285101"/>
                    <a:pt x="241758" y="276823"/>
                  </a:cubicBezTo>
                  <a:close/>
                  <a:moveTo>
                    <a:pt x="52952" y="253683"/>
                  </a:moveTo>
                  <a:cubicBezTo>
                    <a:pt x="75754" y="253683"/>
                    <a:pt x="95257" y="268166"/>
                    <a:pt x="102701" y="288291"/>
                  </a:cubicBezTo>
                  <a:lnTo>
                    <a:pt x="147927" y="288291"/>
                  </a:lnTo>
                  <a:cubicBezTo>
                    <a:pt x="147362" y="293370"/>
                    <a:pt x="147173" y="298354"/>
                    <a:pt x="147173" y="303527"/>
                  </a:cubicBezTo>
                  <a:cubicBezTo>
                    <a:pt x="147173" y="310768"/>
                    <a:pt x="147644" y="317822"/>
                    <a:pt x="148681" y="324781"/>
                  </a:cubicBezTo>
                  <a:lnTo>
                    <a:pt x="102701" y="324781"/>
                  </a:lnTo>
                  <a:cubicBezTo>
                    <a:pt x="95163" y="345001"/>
                    <a:pt x="75754" y="359390"/>
                    <a:pt x="52952" y="359296"/>
                  </a:cubicBezTo>
                  <a:cubicBezTo>
                    <a:pt x="23744" y="359296"/>
                    <a:pt x="0" y="335690"/>
                    <a:pt x="0" y="306536"/>
                  </a:cubicBezTo>
                  <a:cubicBezTo>
                    <a:pt x="0" y="277382"/>
                    <a:pt x="23649" y="253683"/>
                    <a:pt x="52952" y="253683"/>
                  </a:cubicBezTo>
                  <a:close/>
                  <a:moveTo>
                    <a:pt x="554868" y="250648"/>
                  </a:moveTo>
                  <a:cubicBezTo>
                    <a:pt x="584067" y="250648"/>
                    <a:pt x="607709" y="274551"/>
                    <a:pt x="607709" y="303631"/>
                  </a:cubicBezTo>
                  <a:cubicBezTo>
                    <a:pt x="607709" y="332710"/>
                    <a:pt x="584067" y="356426"/>
                    <a:pt x="554868" y="356426"/>
                  </a:cubicBezTo>
                  <a:cubicBezTo>
                    <a:pt x="533109" y="356426"/>
                    <a:pt x="514554" y="343439"/>
                    <a:pt x="506359" y="324805"/>
                  </a:cubicBezTo>
                  <a:lnTo>
                    <a:pt x="459169" y="324805"/>
                  </a:lnTo>
                  <a:cubicBezTo>
                    <a:pt x="460111" y="317841"/>
                    <a:pt x="460676" y="310783"/>
                    <a:pt x="460676" y="303537"/>
                  </a:cubicBezTo>
                  <a:cubicBezTo>
                    <a:pt x="460676" y="298361"/>
                    <a:pt x="460394" y="293373"/>
                    <a:pt x="459923" y="288291"/>
                  </a:cubicBezTo>
                  <a:lnTo>
                    <a:pt x="504098" y="288291"/>
                  </a:lnTo>
                  <a:cubicBezTo>
                    <a:pt x="510598" y="266646"/>
                    <a:pt x="530849" y="250648"/>
                    <a:pt x="554868" y="250648"/>
                  </a:cubicBezTo>
                  <a:close/>
                  <a:moveTo>
                    <a:pt x="341320" y="217001"/>
                  </a:moveTo>
                  <a:cubicBezTo>
                    <a:pt x="348950" y="227724"/>
                    <a:pt x="356391" y="241268"/>
                    <a:pt x="361571" y="257823"/>
                  </a:cubicBezTo>
                  <a:lnTo>
                    <a:pt x="386438" y="257823"/>
                  </a:lnTo>
                  <a:cubicBezTo>
                    <a:pt x="376360" y="239669"/>
                    <a:pt x="360441" y="225278"/>
                    <a:pt x="341320" y="217001"/>
                  </a:cubicBezTo>
                  <a:close/>
                  <a:moveTo>
                    <a:pt x="266437" y="217001"/>
                  </a:moveTo>
                  <a:cubicBezTo>
                    <a:pt x="247410" y="225278"/>
                    <a:pt x="231397" y="239669"/>
                    <a:pt x="221413" y="257823"/>
                  </a:cubicBezTo>
                  <a:lnTo>
                    <a:pt x="246280" y="257823"/>
                  </a:lnTo>
                  <a:cubicBezTo>
                    <a:pt x="251272" y="241268"/>
                    <a:pt x="258807" y="227630"/>
                    <a:pt x="266437" y="217001"/>
                  </a:cubicBezTo>
                  <a:close/>
                  <a:moveTo>
                    <a:pt x="313439" y="213332"/>
                  </a:moveTo>
                  <a:lnTo>
                    <a:pt x="313439" y="257823"/>
                  </a:lnTo>
                  <a:lnTo>
                    <a:pt x="341603" y="257823"/>
                  </a:lnTo>
                  <a:cubicBezTo>
                    <a:pt x="334067" y="237130"/>
                    <a:pt x="322576" y="222644"/>
                    <a:pt x="313439" y="213332"/>
                  </a:cubicBezTo>
                  <a:close/>
                  <a:moveTo>
                    <a:pt x="294318" y="213238"/>
                  </a:moveTo>
                  <a:cubicBezTo>
                    <a:pt x="285181" y="222456"/>
                    <a:pt x="273596" y="237036"/>
                    <a:pt x="266249" y="257823"/>
                  </a:cubicBezTo>
                  <a:lnTo>
                    <a:pt x="294318" y="257823"/>
                  </a:lnTo>
                  <a:close/>
                  <a:moveTo>
                    <a:pt x="303926" y="177119"/>
                  </a:moveTo>
                  <a:cubicBezTo>
                    <a:pt x="373722" y="177119"/>
                    <a:pt x="430520" y="233743"/>
                    <a:pt x="430520" y="303537"/>
                  </a:cubicBezTo>
                  <a:cubicBezTo>
                    <a:pt x="430520" y="373236"/>
                    <a:pt x="373722" y="429955"/>
                    <a:pt x="303926" y="429955"/>
                  </a:cubicBezTo>
                  <a:cubicBezTo>
                    <a:pt x="234035" y="429955"/>
                    <a:pt x="177331" y="373236"/>
                    <a:pt x="177331" y="303537"/>
                  </a:cubicBezTo>
                  <a:cubicBezTo>
                    <a:pt x="177331" y="233743"/>
                    <a:pt x="234035" y="177119"/>
                    <a:pt x="303926" y="177119"/>
                  </a:cubicBezTo>
                  <a:close/>
                  <a:moveTo>
                    <a:pt x="481407" y="73505"/>
                  </a:moveTo>
                  <a:cubicBezTo>
                    <a:pt x="494931" y="73505"/>
                    <a:pt x="508468" y="78632"/>
                    <a:pt x="518779" y="88885"/>
                  </a:cubicBezTo>
                  <a:cubicBezTo>
                    <a:pt x="539402" y="109487"/>
                    <a:pt x="539402" y="142976"/>
                    <a:pt x="518779" y="163578"/>
                  </a:cubicBezTo>
                  <a:cubicBezTo>
                    <a:pt x="502677" y="179758"/>
                    <a:pt x="478758" y="183239"/>
                    <a:pt x="459266" y="174208"/>
                  </a:cubicBezTo>
                  <a:lnTo>
                    <a:pt x="426966" y="206475"/>
                  </a:lnTo>
                  <a:cubicBezTo>
                    <a:pt x="419338" y="196879"/>
                    <a:pt x="410675" y="188225"/>
                    <a:pt x="401164" y="180605"/>
                  </a:cubicBezTo>
                  <a:lnTo>
                    <a:pt x="406438" y="175337"/>
                  </a:lnTo>
                  <a:lnTo>
                    <a:pt x="433369" y="148339"/>
                  </a:lnTo>
                  <a:cubicBezTo>
                    <a:pt x="424518" y="128772"/>
                    <a:pt x="428002" y="104972"/>
                    <a:pt x="444105" y="88885"/>
                  </a:cubicBezTo>
                  <a:cubicBezTo>
                    <a:pt x="454369" y="78632"/>
                    <a:pt x="467882" y="73505"/>
                    <a:pt x="481407" y="73505"/>
                  </a:cubicBezTo>
                  <a:close/>
                  <a:moveTo>
                    <a:pt x="126565" y="73459"/>
                  </a:moveTo>
                  <a:cubicBezTo>
                    <a:pt x="155674" y="73459"/>
                    <a:pt x="179414" y="97066"/>
                    <a:pt x="179414" y="126317"/>
                  </a:cubicBezTo>
                  <a:cubicBezTo>
                    <a:pt x="179414" y="134217"/>
                    <a:pt x="177718" y="141742"/>
                    <a:pt x="174515" y="148514"/>
                  </a:cubicBezTo>
                  <a:lnTo>
                    <a:pt x="206827" y="180680"/>
                  </a:lnTo>
                  <a:cubicBezTo>
                    <a:pt x="197124" y="188392"/>
                    <a:pt x="188457" y="197045"/>
                    <a:pt x="180921" y="206545"/>
                  </a:cubicBezTo>
                  <a:lnTo>
                    <a:pt x="148703" y="174284"/>
                  </a:lnTo>
                  <a:cubicBezTo>
                    <a:pt x="141921" y="177482"/>
                    <a:pt x="134384" y="179175"/>
                    <a:pt x="126471" y="179175"/>
                  </a:cubicBezTo>
                  <a:cubicBezTo>
                    <a:pt x="97174" y="179175"/>
                    <a:pt x="73529" y="155474"/>
                    <a:pt x="73717" y="126317"/>
                  </a:cubicBezTo>
                  <a:cubicBezTo>
                    <a:pt x="73717" y="97160"/>
                    <a:pt x="97268" y="73459"/>
                    <a:pt x="126565" y="73459"/>
                  </a:cubicBezTo>
                  <a:close/>
                  <a:moveTo>
                    <a:pt x="303937" y="0"/>
                  </a:moveTo>
                  <a:cubicBezTo>
                    <a:pt x="333042" y="0"/>
                    <a:pt x="356778" y="23612"/>
                    <a:pt x="356778" y="52774"/>
                  </a:cubicBezTo>
                  <a:cubicBezTo>
                    <a:pt x="356778" y="75634"/>
                    <a:pt x="342367" y="95107"/>
                    <a:pt x="322116" y="102445"/>
                  </a:cubicBezTo>
                  <a:lnTo>
                    <a:pt x="322116" y="147976"/>
                  </a:lnTo>
                  <a:cubicBezTo>
                    <a:pt x="316182" y="147223"/>
                    <a:pt x="310059" y="146847"/>
                    <a:pt x="303937" y="146847"/>
                  </a:cubicBezTo>
                  <a:cubicBezTo>
                    <a:pt x="297720" y="146847"/>
                    <a:pt x="291692" y="147223"/>
                    <a:pt x="285664" y="147976"/>
                  </a:cubicBezTo>
                  <a:lnTo>
                    <a:pt x="285664" y="102633"/>
                  </a:lnTo>
                  <a:cubicBezTo>
                    <a:pt x="265507" y="95107"/>
                    <a:pt x="251001" y="75728"/>
                    <a:pt x="251001" y="52774"/>
                  </a:cubicBezTo>
                  <a:cubicBezTo>
                    <a:pt x="251001" y="23706"/>
                    <a:pt x="274643" y="0"/>
                    <a:pt x="30393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>
              <a:off x="8749" y="1031"/>
              <a:ext cx="1474" cy="1474"/>
            </a:xfrm>
            <a:prstGeom prst="ellipse">
              <a:avLst/>
            </a:prstGeom>
            <a:solidFill>
              <a:srgbClr val="93B34E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3" name="search-symbol-on-laptop_52085"/>
          <p:cNvSpPr>
            <a:spLocks noChangeAspect="1"/>
          </p:cNvSpPr>
          <p:nvPr/>
        </p:nvSpPr>
        <p:spPr bwMode="auto">
          <a:xfrm>
            <a:off x="3981450" y="3422650"/>
            <a:ext cx="521970" cy="521335"/>
          </a:xfrm>
          <a:custGeom>
            <a:avLst/>
            <a:gdLst>
              <a:gd name="connsiteX0" fmla="*/ 285664 w 607709"/>
              <a:gd name="connsiteY0" fmla="*/ 459028 h 607004"/>
              <a:gd name="connsiteX1" fmla="*/ 303937 w 607709"/>
              <a:gd name="connsiteY1" fmla="*/ 460157 h 607004"/>
              <a:gd name="connsiteX2" fmla="*/ 322116 w 607709"/>
              <a:gd name="connsiteY2" fmla="*/ 459028 h 607004"/>
              <a:gd name="connsiteX3" fmla="*/ 322116 w 607709"/>
              <a:gd name="connsiteY3" fmla="*/ 467683 h 607004"/>
              <a:gd name="connsiteX4" fmla="*/ 322116 w 607709"/>
              <a:gd name="connsiteY4" fmla="*/ 504559 h 607004"/>
              <a:gd name="connsiteX5" fmla="*/ 356778 w 607709"/>
              <a:gd name="connsiteY5" fmla="*/ 554230 h 607004"/>
              <a:gd name="connsiteX6" fmla="*/ 303937 w 607709"/>
              <a:gd name="connsiteY6" fmla="*/ 607004 h 607004"/>
              <a:gd name="connsiteX7" fmla="*/ 251001 w 607709"/>
              <a:gd name="connsiteY7" fmla="*/ 554230 h 607004"/>
              <a:gd name="connsiteX8" fmla="*/ 285664 w 607709"/>
              <a:gd name="connsiteY8" fmla="*/ 504559 h 607004"/>
              <a:gd name="connsiteX9" fmla="*/ 285664 w 607709"/>
              <a:gd name="connsiteY9" fmla="*/ 467683 h 607004"/>
              <a:gd name="connsiteX10" fmla="*/ 426971 w 607709"/>
              <a:gd name="connsiteY10" fmla="*/ 400600 h 607004"/>
              <a:gd name="connsiteX11" fmla="*/ 459183 w 607709"/>
              <a:gd name="connsiteY11" fmla="*/ 432678 h 607004"/>
              <a:gd name="connsiteX12" fmla="*/ 481411 w 607709"/>
              <a:gd name="connsiteY12" fmla="*/ 427786 h 607004"/>
              <a:gd name="connsiteX13" fmla="*/ 534250 w 607709"/>
              <a:gd name="connsiteY13" fmla="*/ 480843 h 607004"/>
              <a:gd name="connsiteX14" fmla="*/ 481411 w 607709"/>
              <a:gd name="connsiteY14" fmla="*/ 533616 h 607004"/>
              <a:gd name="connsiteX15" fmla="*/ 428478 w 607709"/>
              <a:gd name="connsiteY15" fmla="*/ 480843 h 607004"/>
              <a:gd name="connsiteX16" fmla="*/ 433376 w 607709"/>
              <a:gd name="connsiteY16" fmla="*/ 458641 h 607004"/>
              <a:gd name="connsiteX17" fmla="*/ 401164 w 607709"/>
              <a:gd name="connsiteY17" fmla="*/ 426375 h 607004"/>
              <a:gd name="connsiteX18" fmla="*/ 426971 w 607709"/>
              <a:gd name="connsiteY18" fmla="*/ 400600 h 607004"/>
              <a:gd name="connsiteX19" fmla="*/ 180789 w 607709"/>
              <a:gd name="connsiteY19" fmla="*/ 400600 h 607004"/>
              <a:gd name="connsiteX20" fmla="*/ 206686 w 607709"/>
              <a:gd name="connsiteY20" fmla="*/ 426182 h 607004"/>
              <a:gd name="connsiteX21" fmla="*/ 174385 w 607709"/>
              <a:gd name="connsiteY21" fmla="*/ 458349 h 607004"/>
              <a:gd name="connsiteX22" fmla="*/ 179282 w 607709"/>
              <a:gd name="connsiteY22" fmla="*/ 480546 h 607004"/>
              <a:gd name="connsiteX23" fmla="*/ 126453 w 607709"/>
              <a:gd name="connsiteY23" fmla="*/ 533404 h 607004"/>
              <a:gd name="connsiteX24" fmla="*/ 73529 w 607709"/>
              <a:gd name="connsiteY24" fmla="*/ 480546 h 607004"/>
              <a:gd name="connsiteX25" fmla="*/ 126453 w 607709"/>
              <a:gd name="connsiteY25" fmla="*/ 427781 h 607004"/>
              <a:gd name="connsiteX26" fmla="*/ 148677 w 607709"/>
              <a:gd name="connsiteY26" fmla="*/ 432672 h 607004"/>
              <a:gd name="connsiteX27" fmla="*/ 361571 w 607709"/>
              <a:gd name="connsiteY27" fmla="*/ 349156 h 607004"/>
              <a:gd name="connsiteX28" fmla="*/ 341320 w 607709"/>
              <a:gd name="connsiteY28" fmla="*/ 390073 h 607004"/>
              <a:gd name="connsiteX29" fmla="*/ 386438 w 607709"/>
              <a:gd name="connsiteY29" fmla="*/ 349156 h 607004"/>
              <a:gd name="connsiteX30" fmla="*/ 313439 w 607709"/>
              <a:gd name="connsiteY30" fmla="*/ 349156 h 607004"/>
              <a:gd name="connsiteX31" fmla="*/ 313439 w 607709"/>
              <a:gd name="connsiteY31" fmla="*/ 393835 h 607004"/>
              <a:gd name="connsiteX32" fmla="*/ 341603 w 607709"/>
              <a:gd name="connsiteY32" fmla="*/ 349156 h 607004"/>
              <a:gd name="connsiteX33" fmla="*/ 266249 w 607709"/>
              <a:gd name="connsiteY33" fmla="*/ 349156 h 607004"/>
              <a:gd name="connsiteX34" fmla="*/ 294318 w 607709"/>
              <a:gd name="connsiteY34" fmla="*/ 393647 h 607004"/>
              <a:gd name="connsiteX35" fmla="*/ 294318 w 607709"/>
              <a:gd name="connsiteY35" fmla="*/ 349156 h 607004"/>
              <a:gd name="connsiteX36" fmla="*/ 221413 w 607709"/>
              <a:gd name="connsiteY36" fmla="*/ 349156 h 607004"/>
              <a:gd name="connsiteX37" fmla="*/ 266437 w 607709"/>
              <a:gd name="connsiteY37" fmla="*/ 390073 h 607004"/>
              <a:gd name="connsiteX38" fmla="*/ 246280 w 607709"/>
              <a:gd name="connsiteY38" fmla="*/ 349156 h 607004"/>
              <a:gd name="connsiteX39" fmla="*/ 365904 w 607709"/>
              <a:gd name="connsiteY39" fmla="*/ 276823 h 607004"/>
              <a:gd name="connsiteX40" fmla="*/ 368165 w 607709"/>
              <a:gd name="connsiteY40" fmla="*/ 303537 h 607004"/>
              <a:gd name="connsiteX41" fmla="*/ 365904 w 607709"/>
              <a:gd name="connsiteY41" fmla="*/ 330250 h 607004"/>
              <a:gd name="connsiteX42" fmla="*/ 394350 w 607709"/>
              <a:gd name="connsiteY42" fmla="*/ 330250 h 607004"/>
              <a:gd name="connsiteX43" fmla="*/ 398212 w 607709"/>
              <a:gd name="connsiteY43" fmla="*/ 303537 h 607004"/>
              <a:gd name="connsiteX44" fmla="*/ 394350 w 607709"/>
              <a:gd name="connsiteY44" fmla="*/ 276823 h 607004"/>
              <a:gd name="connsiteX45" fmla="*/ 313439 w 607709"/>
              <a:gd name="connsiteY45" fmla="*/ 276823 h 607004"/>
              <a:gd name="connsiteX46" fmla="*/ 313439 w 607709"/>
              <a:gd name="connsiteY46" fmla="*/ 330250 h 607004"/>
              <a:gd name="connsiteX47" fmla="*/ 346689 w 607709"/>
              <a:gd name="connsiteY47" fmla="*/ 330250 h 607004"/>
              <a:gd name="connsiteX48" fmla="*/ 349232 w 607709"/>
              <a:gd name="connsiteY48" fmla="*/ 303537 h 607004"/>
              <a:gd name="connsiteX49" fmla="*/ 346689 w 607709"/>
              <a:gd name="connsiteY49" fmla="*/ 276823 h 607004"/>
              <a:gd name="connsiteX50" fmla="*/ 261068 w 607709"/>
              <a:gd name="connsiteY50" fmla="*/ 276823 h 607004"/>
              <a:gd name="connsiteX51" fmla="*/ 258525 w 607709"/>
              <a:gd name="connsiteY51" fmla="*/ 303537 h 607004"/>
              <a:gd name="connsiteX52" fmla="*/ 261068 w 607709"/>
              <a:gd name="connsiteY52" fmla="*/ 330250 h 607004"/>
              <a:gd name="connsiteX53" fmla="*/ 294318 w 607709"/>
              <a:gd name="connsiteY53" fmla="*/ 330250 h 607004"/>
              <a:gd name="connsiteX54" fmla="*/ 294318 w 607709"/>
              <a:gd name="connsiteY54" fmla="*/ 276823 h 607004"/>
              <a:gd name="connsiteX55" fmla="*/ 213312 w 607709"/>
              <a:gd name="connsiteY55" fmla="*/ 276823 h 607004"/>
              <a:gd name="connsiteX56" fmla="*/ 209450 w 607709"/>
              <a:gd name="connsiteY56" fmla="*/ 303537 h 607004"/>
              <a:gd name="connsiteX57" fmla="*/ 213312 w 607709"/>
              <a:gd name="connsiteY57" fmla="*/ 330250 h 607004"/>
              <a:gd name="connsiteX58" fmla="*/ 241758 w 607709"/>
              <a:gd name="connsiteY58" fmla="*/ 330250 h 607004"/>
              <a:gd name="connsiteX59" fmla="*/ 239498 w 607709"/>
              <a:gd name="connsiteY59" fmla="*/ 303537 h 607004"/>
              <a:gd name="connsiteX60" fmla="*/ 241758 w 607709"/>
              <a:gd name="connsiteY60" fmla="*/ 276823 h 607004"/>
              <a:gd name="connsiteX61" fmla="*/ 52952 w 607709"/>
              <a:gd name="connsiteY61" fmla="*/ 253683 h 607004"/>
              <a:gd name="connsiteX62" fmla="*/ 102701 w 607709"/>
              <a:gd name="connsiteY62" fmla="*/ 288291 h 607004"/>
              <a:gd name="connsiteX63" fmla="*/ 147927 w 607709"/>
              <a:gd name="connsiteY63" fmla="*/ 288291 h 607004"/>
              <a:gd name="connsiteX64" fmla="*/ 147173 w 607709"/>
              <a:gd name="connsiteY64" fmla="*/ 303527 h 607004"/>
              <a:gd name="connsiteX65" fmla="*/ 148681 w 607709"/>
              <a:gd name="connsiteY65" fmla="*/ 324781 h 607004"/>
              <a:gd name="connsiteX66" fmla="*/ 102701 w 607709"/>
              <a:gd name="connsiteY66" fmla="*/ 324781 h 607004"/>
              <a:gd name="connsiteX67" fmla="*/ 52952 w 607709"/>
              <a:gd name="connsiteY67" fmla="*/ 359296 h 607004"/>
              <a:gd name="connsiteX68" fmla="*/ 0 w 607709"/>
              <a:gd name="connsiteY68" fmla="*/ 306536 h 607004"/>
              <a:gd name="connsiteX69" fmla="*/ 52952 w 607709"/>
              <a:gd name="connsiteY69" fmla="*/ 253683 h 607004"/>
              <a:gd name="connsiteX70" fmla="*/ 554868 w 607709"/>
              <a:gd name="connsiteY70" fmla="*/ 250648 h 607004"/>
              <a:gd name="connsiteX71" fmla="*/ 607709 w 607709"/>
              <a:gd name="connsiteY71" fmla="*/ 303631 h 607004"/>
              <a:gd name="connsiteX72" fmla="*/ 554868 w 607709"/>
              <a:gd name="connsiteY72" fmla="*/ 356426 h 607004"/>
              <a:gd name="connsiteX73" fmla="*/ 506359 w 607709"/>
              <a:gd name="connsiteY73" fmla="*/ 324805 h 607004"/>
              <a:gd name="connsiteX74" fmla="*/ 459169 w 607709"/>
              <a:gd name="connsiteY74" fmla="*/ 324805 h 607004"/>
              <a:gd name="connsiteX75" fmla="*/ 460676 w 607709"/>
              <a:gd name="connsiteY75" fmla="*/ 303537 h 607004"/>
              <a:gd name="connsiteX76" fmla="*/ 459923 w 607709"/>
              <a:gd name="connsiteY76" fmla="*/ 288291 h 607004"/>
              <a:gd name="connsiteX77" fmla="*/ 504098 w 607709"/>
              <a:gd name="connsiteY77" fmla="*/ 288291 h 607004"/>
              <a:gd name="connsiteX78" fmla="*/ 554868 w 607709"/>
              <a:gd name="connsiteY78" fmla="*/ 250648 h 607004"/>
              <a:gd name="connsiteX79" fmla="*/ 341320 w 607709"/>
              <a:gd name="connsiteY79" fmla="*/ 217001 h 607004"/>
              <a:gd name="connsiteX80" fmla="*/ 361571 w 607709"/>
              <a:gd name="connsiteY80" fmla="*/ 257823 h 607004"/>
              <a:gd name="connsiteX81" fmla="*/ 386438 w 607709"/>
              <a:gd name="connsiteY81" fmla="*/ 257823 h 607004"/>
              <a:gd name="connsiteX82" fmla="*/ 341320 w 607709"/>
              <a:gd name="connsiteY82" fmla="*/ 217001 h 607004"/>
              <a:gd name="connsiteX83" fmla="*/ 266437 w 607709"/>
              <a:gd name="connsiteY83" fmla="*/ 217001 h 607004"/>
              <a:gd name="connsiteX84" fmla="*/ 221413 w 607709"/>
              <a:gd name="connsiteY84" fmla="*/ 257823 h 607004"/>
              <a:gd name="connsiteX85" fmla="*/ 246280 w 607709"/>
              <a:gd name="connsiteY85" fmla="*/ 257823 h 607004"/>
              <a:gd name="connsiteX86" fmla="*/ 266437 w 607709"/>
              <a:gd name="connsiteY86" fmla="*/ 217001 h 607004"/>
              <a:gd name="connsiteX87" fmla="*/ 313439 w 607709"/>
              <a:gd name="connsiteY87" fmla="*/ 213332 h 607004"/>
              <a:gd name="connsiteX88" fmla="*/ 313439 w 607709"/>
              <a:gd name="connsiteY88" fmla="*/ 257823 h 607004"/>
              <a:gd name="connsiteX89" fmla="*/ 341603 w 607709"/>
              <a:gd name="connsiteY89" fmla="*/ 257823 h 607004"/>
              <a:gd name="connsiteX90" fmla="*/ 313439 w 607709"/>
              <a:gd name="connsiteY90" fmla="*/ 213332 h 607004"/>
              <a:gd name="connsiteX91" fmla="*/ 294318 w 607709"/>
              <a:gd name="connsiteY91" fmla="*/ 213238 h 607004"/>
              <a:gd name="connsiteX92" fmla="*/ 266249 w 607709"/>
              <a:gd name="connsiteY92" fmla="*/ 257823 h 607004"/>
              <a:gd name="connsiteX93" fmla="*/ 294318 w 607709"/>
              <a:gd name="connsiteY93" fmla="*/ 257823 h 607004"/>
              <a:gd name="connsiteX94" fmla="*/ 303926 w 607709"/>
              <a:gd name="connsiteY94" fmla="*/ 177119 h 607004"/>
              <a:gd name="connsiteX95" fmla="*/ 430520 w 607709"/>
              <a:gd name="connsiteY95" fmla="*/ 303537 h 607004"/>
              <a:gd name="connsiteX96" fmla="*/ 303926 w 607709"/>
              <a:gd name="connsiteY96" fmla="*/ 429955 h 607004"/>
              <a:gd name="connsiteX97" fmla="*/ 177331 w 607709"/>
              <a:gd name="connsiteY97" fmla="*/ 303537 h 607004"/>
              <a:gd name="connsiteX98" fmla="*/ 303926 w 607709"/>
              <a:gd name="connsiteY98" fmla="*/ 177119 h 607004"/>
              <a:gd name="connsiteX99" fmla="*/ 481407 w 607709"/>
              <a:gd name="connsiteY99" fmla="*/ 73505 h 607004"/>
              <a:gd name="connsiteX100" fmla="*/ 518779 w 607709"/>
              <a:gd name="connsiteY100" fmla="*/ 88885 h 607004"/>
              <a:gd name="connsiteX101" fmla="*/ 518779 w 607709"/>
              <a:gd name="connsiteY101" fmla="*/ 163578 h 607004"/>
              <a:gd name="connsiteX102" fmla="*/ 459266 w 607709"/>
              <a:gd name="connsiteY102" fmla="*/ 174208 h 607004"/>
              <a:gd name="connsiteX103" fmla="*/ 426966 w 607709"/>
              <a:gd name="connsiteY103" fmla="*/ 206475 h 607004"/>
              <a:gd name="connsiteX104" fmla="*/ 401164 w 607709"/>
              <a:gd name="connsiteY104" fmla="*/ 180605 h 607004"/>
              <a:gd name="connsiteX105" fmla="*/ 406438 w 607709"/>
              <a:gd name="connsiteY105" fmla="*/ 175337 h 607004"/>
              <a:gd name="connsiteX106" fmla="*/ 433369 w 607709"/>
              <a:gd name="connsiteY106" fmla="*/ 148339 h 607004"/>
              <a:gd name="connsiteX107" fmla="*/ 444105 w 607709"/>
              <a:gd name="connsiteY107" fmla="*/ 88885 h 607004"/>
              <a:gd name="connsiteX108" fmla="*/ 481407 w 607709"/>
              <a:gd name="connsiteY108" fmla="*/ 73505 h 607004"/>
              <a:gd name="connsiteX109" fmla="*/ 126565 w 607709"/>
              <a:gd name="connsiteY109" fmla="*/ 73459 h 607004"/>
              <a:gd name="connsiteX110" fmla="*/ 179414 w 607709"/>
              <a:gd name="connsiteY110" fmla="*/ 126317 h 607004"/>
              <a:gd name="connsiteX111" fmla="*/ 174515 w 607709"/>
              <a:gd name="connsiteY111" fmla="*/ 148514 h 607004"/>
              <a:gd name="connsiteX112" fmla="*/ 206827 w 607709"/>
              <a:gd name="connsiteY112" fmla="*/ 180680 h 607004"/>
              <a:gd name="connsiteX113" fmla="*/ 180921 w 607709"/>
              <a:gd name="connsiteY113" fmla="*/ 206545 h 607004"/>
              <a:gd name="connsiteX114" fmla="*/ 148703 w 607709"/>
              <a:gd name="connsiteY114" fmla="*/ 174284 h 607004"/>
              <a:gd name="connsiteX115" fmla="*/ 126471 w 607709"/>
              <a:gd name="connsiteY115" fmla="*/ 179175 h 607004"/>
              <a:gd name="connsiteX116" fmla="*/ 73717 w 607709"/>
              <a:gd name="connsiteY116" fmla="*/ 126317 h 607004"/>
              <a:gd name="connsiteX117" fmla="*/ 126565 w 607709"/>
              <a:gd name="connsiteY117" fmla="*/ 73459 h 607004"/>
              <a:gd name="connsiteX118" fmla="*/ 303937 w 607709"/>
              <a:gd name="connsiteY118" fmla="*/ 0 h 607004"/>
              <a:gd name="connsiteX119" fmla="*/ 356778 w 607709"/>
              <a:gd name="connsiteY119" fmla="*/ 52774 h 607004"/>
              <a:gd name="connsiteX120" fmla="*/ 322116 w 607709"/>
              <a:gd name="connsiteY120" fmla="*/ 102445 h 607004"/>
              <a:gd name="connsiteX121" fmla="*/ 322116 w 607709"/>
              <a:gd name="connsiteY121" fmla="*/ 147976 h 607004"/>
              <a:gd name="connsiteX122" fmla="*/ 303937 w 607709"/>
              <a:gd name="connsiteY122" fmla="*/ 146847 h 607004"/>
              <a:gd name="connsiteX123" fmla="*/ 285664 w 607709"/>
              <a:gd name="connsiteY123" fmla="*/ 147976 h 607004"/>
              <a:gd name="connsiteX124" fmla="*/ 285664 w 607709"/>
              <a:gd name="connsiteY124" fmla="*/ 102633 h 607004"/>
              <a:gd name="connsiteX125" fmla="*/ 251001 w 607709"/>
              <a:gd name="connsiteY125" fmla="*/ 52774 h 607004"/>
              <a:gd name="connsiteX126" fmla="*/ 303937 w 607709"/>
              <a:gd name="connsiteY126" fmla="*/ 0 h 607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607709" h="607004">
                <a:moveTo>
                  <a:pt x="285664" y="459028"/>
                </a:moveTo>
                <a:cubicBezTo>
                  <a:pt x="291598" y="459781"/>
                  <a:pt x="297720" y="460157"/>
                  <a:pt x="303937" y="460157"/>
                </a:cubicBezTo>
                <a:cubicBezTo>
                  <a:pt x="310059" y="460157"/>
                  <a:pt x="316087" y="459781"/>
                  <a:pt x="322116" y="459028"/>
                </a:cubicBezTo>
                <a:lnTo>
                  <a:pt x="322116" y="467683"/>
                </a:lnTo>
                <a:lnTo>
                  <a:pt x="322116" y="504559"/>
                </a:lnTo>
                <a:cubicBezTo>
                  <a:pt x="342367" y="511991"/>
                  <a:pt x="356778" y="531276"/>
                  <a:pt x="356778" y="554230"/>
                </a:cubicBezTo>
                <a:cubicBezTo>
                  <a:pt x="356778" y="583298"/>
                  <a:pt x="333136" y="607004"/>
                  <a:pt x="303937" y="607004"/>
                </a:cubicBezTo>
                <a:cubicBezTo>
                  <a:pt x="274737" y="607004"/>
                  <a:pt x="251001" y="583486"/>
                  <a:pt x="251001" y="554230"/>
                </a:cubicBezTo>
                <a:cubicBezTo>
                  <a:pt x="251001" y="531370"/>
                  <a:pt x="265507" y="511991"/>
                  <a:pt x="285664" y="504559"/>
                </a:cubicBezTo>
                <a:lnTo>
                  <a:pt x="285664" y="467683"/>
                </a:lnTo>
                <a:close/>
                <a:moveTo>
                  <a:pt x="426971" y="400600"/>
                </a:moveTo>
                <a:lnTo>
                  <a:pt x="459183" y="432678"/>
                </a:lnTo>
                <a:cubicBezTo>
                  <a:pt x="465965" y="429574"/>
                  <a:pt x="473500" y="427786"/>
                  <a:pt x="481411" y="427786"/>
                </a:cubicBezTo>
                <a:cubicBezTo>
                  <a:pt x="510609" y="427786"/>
                  <a:pt x="534250" y="451492"/>
                  <a:pt x="534250" y="480843"/>
                </a:cubicBezTo>
                <a:cubicBezTo>
                  <a:pt x="534250" y="509910"/>
                  <a:pt x="510609" y="533616"/>
                  <a:pt x="481411" y="533616"/>
                </a:cubicBezTo>
                <a:cubicBezTo>
                  <a:pt x="452213" y="533616"/>
                  <a:pt x="428478" y="510099"/>
                  <a:pt x="428478" y="480843"/>
                </a:cubicBezTo>
                <a:cubicBezTo>
                  <a:pt x="428478" y="472941"/>
                  <a:pt x="430268" y="465415"/>
                  <a:pt x="433376" y="458641"/>
                </a:cubicBezTo>
                <a:lnTo>
                  <a:pt x="401164" y="426375"/>
                </a:lnTo>
                <a:cubicBezTo>
                  <a:pt x="410771" y="418755"/>
                  <a:pt x="419436" y="410101"/>
                  <a:pt x="426971" y="400600"/>
                </a:cubicBezTo>
                <a:close/>
                <a:moveTo>
                  <a:pt x="180789" y="400600"/>
                </a:moveTo>
                <a:cubicBezTo>
                  <a:pt x="188417" y="410099"/>
                  <a:pt x="197080" y="418752"/>
                  <a:pt x="206686" y="426182"/>
                </a:cubicBezTo>
                <a:lnTo>
                  <a:pt x="174385" y="458349"/>
                </a:lnTo>
                <a:cubicBezTo>
                  <a:pt x="177493" y="465121"/>
                  <a:pt x="179282" y="472645"/>
                  <a:pt x="179282" y="480546"/>
                </a:cubicBezTo>
                <a:cubicBezTo>
                  <a:pt x="179282" y="509703"/>
                  <a:pt x="155645" y="533404"/>
                  <a:pt x="126453" y="533404"/>
                </a:cubicBezTo>
                <a:cubicBezTo>
                  <a:pt x="97260" y="533404"/>
                  <a:pt x="73529" y="509797"/>
                  <a:pt x="73529" y="480546"/>
                </a:cubicBezTo>
                <a:cubicBezTo>
                  <a:pt x="73529" y="451483"/>
                  <a:pt x="97166" y="427781"/>
                  <a:pt x="126453" y="427781"/>
                </a:cubicBezTo>
                <a:cubicBezTo>
                  <a:pt x="134363" y="427781"/>
                  <a:pt x="141897" y="429568"/>
                  <a:pt x="148677" y="432672"/>
                </a:cubicBezTo>
                <a:close/>
                <a:moveTo>
                  <a:pt x="361571" y="349156"/>
                </a:moveTo>
                <a:cubicBezTo>
                  <a:pt x="356485" y="365711"/>
                  <a:pt x="348950" y="379350"/>
                  <a:pt x="341320" y="390073"/>
                </a:cubicBezTo>
                <a:cubicBezTo>
                  <a:pt x="360441" y="381796"/>
                  <a:pt x="376360" y="367310"/>
                  <a:pt x="386438" y="349156"/>
                </a:cubicBezTo>
                <a:close/>
                <a:moveTo>
                  <a:pt x="313439" y="349156"/>
                </a:moveTo>
                <a:lnTo>
                  <a:pt x="313439" y="393835"/>
                </a:lnTo>
                <a:cubicBezTo>
                  <a:pt x="322576" y="384523"/>
                  <a:pt x="334161" y="369944"/>
                  <a:pt x="341603" y="349156"/>
                </a:cubicBezTo>
                <a:close/>
                <a:moveTo>
                  <a:pt x="266249" y="349156"/>
                </a:moveTo>
                <a:cubicBezTo>
                  <a:pt x="273784" y="369850"/>
                  <a:pt x="285181" y="384429"/>
                  <a:pt x="294318" y="393647"/>
                </a:cubicBezTo>
                <a:lnTo>
                  <a:pt x="294318" y="349156"/>
                </a:lnTo>
                <a:close/>
                <a:moveTo>
                  <a:pt x="221413" y="349156"/>
                </a:moveTo>
                <a:cubicBezTo>
                  <a:pt x="231397" y="367310"/>
                  <a:pt x="247410" y="381796"/>
                  <a:pt x="266437" y="390073"/>
                </a:cubicBezTo>
                <a:cubicBezTo>
                  <a:pt x="258807" y="379256"/>
                  <a:pt x="251366" y="365711"/>
                  <a:pt x="246280" y="349156"/>
                </a:cubicBezTo>
                <a:close/>
                <a:moveTo>
                  <a:pt x="365904" y="276823"/>
                </a:moveTo>
                <a:cubicBezTo>
                  <a:pt x="367411" y="285101"/>
                  <a:pt x="368165" y="293943"/>
                  <a:pt x="368165" y="303537"/>
                </a:cubicBezTo>
                <a:cubicBezTo>
                  <a:pt x="368165" y="313037"/>
                  <a:pt x="367317" y="321973"/>
                  <a:pt x="365904" y="330250"/>
                </a:cubicBezTo>
                <a:lnTo>
                  <a:pt x="394350" y="330250"/>
                </a:lnTo>
                <a:cubicBezTo>
                  <a:pt x="396799" y="321785"/>
                  <a:pt x="398212" y="312755"/>
                  <a:pt x="398212" y="303537"/>
                </a:cubicBezTo>
                <a:cubicBezTo>
                  <a:pt x="398212" y="294225"/>
                  <a:pt x="396799" y="285289"/>
                  <a:pt x="394350" y="276823"/>
                </a:cubicBezTo>
                <a:close/>
                <a:moveTo>
                  <a:pt x="313439" y="276823"/>
                </a:moveTo>
                <a:lnTo>
                  <a:pt x="313439" y="330250"/>
                </a:lnTo>
                <a:lnTo>
                  <a:pt x="346689" y="330250"/>
                </a:lnTo>
                <a:cubicBezTo>
                  <a:pt x="348384" y="322067"/>
                  <a:pt x="349232" y="313131"/>
                  <a:pt x="349232" y="303537"/>
                </a:cubicBezTo>
                <a:cubicBezTo>
                  <a:pt x="349232" y="293848"/>
                  <a:pt x="348384" y="284913"/>
                  <a:pt x="346689" y="276823"/>
                </a:cubicBezTo>
                <a:close/>
                <a:moveTo>
                  <a:pt x="261068" y="276823"/>
                </a:moveTo>
                <a:cubicBezTo>
                  <a:pt x="259467" y="284913"/>
                  <a:pt x="258525" y="293848"/>
                  <a:pt x="258525" y="303537"/>
                </a:cubicBezTo>
                <a:cubicBezTo>
                  <a:pt x="258525" y="313131"/>
                  <a:pt x="259467" y="322067"/>
                  <a:pt x="261068" y="330250"/>
                </a:cubicBezTo>
                <a:lnTo>
                  <a:pt x="294318" y="330250"/>
                </a:lnTo>
                <a:lnTo>
                  <a:pt x="294318" y="276823"/>
                </a:lnTo>
                <a:close/>
                <a:moveTo>
                  <a:pt x="213312" y="276823"/>
                </a:moveTo>
                <a:cubicBezTo>
                  <a:pt x="210863" y="285195"/>
                  <a:pt x="209450" y="294225"/>
                  <a:pt x="209450" y="303537"/>
                </a:cubicBezTo>
                <a:cubicBezTo>
                  <a:pt x="209450" y="312755"/>
                  <a:pt x="210863" y="321691"/>
                  <a:pt x="213312" y="330250"/>
                </a:cubicBezTo>
                <a:lnTo>
                  <a:pt x="241758" y="330250"/>
                </a:lnTo>
                <a:cubicBezTo>
                  <a:pt x="240251" y="321973"/>
                  <a:pt x="239498" y="313037"/>
                  <a:pt x="239498" y="303537"/>
                </a:cubicBezTo>
                <a:cubicBezTo>
                  <a:pt x="239498" y="293943"/>
                  <a:pt x="240346" y="285101"/>
                  <a:pt x="241758" y="276823"/>
                </a:cubicBezTo>
                <a:close/>
                <a:moveTo>
                  <a:pt x="52952" y="253683"/>
                </a:moveTo>
                <a:cubicBezTo>
                  <a:pt x="75754" y="253683"/>
                  <a:pt x="95257" y="268166"/>
                  <a:pt x="102701" y="288291"/>
                </a:cubicBezTo>
                <a:lnTo>
                  <a:pt x="147927" y="288291"/>
                </a:lnTo>
                <a:cubicBezTo>
                  <a:pt x="147362" y="293370"/>
                  <a:pt x="147173" y="298354"/>
                  <a:pt x="147173" y="303527"/>
                </a:cubicBezTo>
                <a:cubicBezTo>
                  <a:pt x="147173" y="310768"/>
                  <a:pt x="147644" y="317822"/>
                  <a:pt x="148681" y="324781"/>
                </a:cubicBezTo>
                <a:lnTo>
                  <a:pt x="102701" y="324781"/>
                </a:lnTo>
                <a:cubicBezTo>
                  <a:pt x="95163" y="345001"/>
                  <a:pt x="75754" y="359390"/>
                  <a:pt x="52952" y="359296"/>
                </a:cubicBezTo>
                <a:cubicBezTo>
                  <a:pt x="23744" y="359296"/>
                  <a:pt x="0" y="335690"/>
                  <a:pt x="0" y="306536"/>
                </a:cubicBezTo>
                <a:cubicBezTo>
                  <a:pt x="0" y="277382"/>
                  <a:pt x="23649" y="253683"/>
                  <a:pt x="52952" y="253683"/>
                </a:cubicBezTo>
                <a:close/>
                <a:moveTo>
                  <a:pt x="554868" y="250648"/>
                </a:moveTo>
                <a:cubicBezTo>
                  <a:pt x="584067" y="250648"/>
                  <a:pt x="607709" y="274551"/>
                  <a:pt x="607709" y="303631"/>
                </a:cubicBezTo>
                <a:cubicBezTo>
                  <a:pt x="607709" y="332710"/>
                  <a:pt x="584067" y="356426"/>
                  <a:pt x="554868" y="356426"/>
                </a:cubicBezTo>
                <a:cubicBezTo>
                  <a:pt x="533109" y="356426"/>
                  <a:pt x="514554" y="343439"/>
                  <a:pt x="506359" y="324805"/>
                </a:cubicBezTo>
                <a:lnTo>
                  <a:pt x="459169" y="324805"/>
                </a:lnTo>
                <a:cubicBezTo>
                  <a:pt x="460111" y="317841"/>
                  <a:pt x="460676" y="310783"/>
                  <a:pt x="460676" y="303537"/>
                </a:cubicBezTo>
                <a:cubicBezTo>
                  <a:pt x="460676" y="298361"/>
                  <a:pt x="460394" y="293373"/>
                  <a:pt x="459923" y="288291"/>
                </a:cubicBezTo>
                <a:lnTo>
                  <a:pt x="504098" y="288291"/>
                </a:lnTo>
                <a:cubicBezTo>
                  <a:pt x="510598" y="266646"/>
                  <a:pt x="530849" y="250648"/>
                  <a:pt x="554868" y="250648"/>
                </a:cubicBezTo>
                <a:close/>
                <a:moveTo>
                  <a:pt x="341320" y="217001"/>
                </a:moveTo>
                <a:cubicBezTo>
                  <a:pt x="348950" y="227724"/>
                  <a:pt x="356391" y="241268"/>
                  <a:pt x="361571" y="257823"/>
                </a:cubicBezTo>
                <a:lnTo>
                  <a:pt x="386438" y="257823"/>
                </a:lnTo>
                <a:cubicBezTo>
                  <a:pt x="376360" y="239669"/>
                  <a:pt x="360441" y="225278"/>
                  <a:pt x="341320" y="217001"/>
                </a:cubicBezTo>
                <a:close/>
                <a:moveTo>
                  <a:pt x="266437" y="217001"/>
                </a:moveTo>
                <a:cubicBezTo>
                  <a:pt x="247410" y="225278"/>
                  <a:pt x="231397" y="239669"/>
                  <a:pt x="221413" y="257823"/>
                </a:cubicBezTo>
                <a:lnTo>
                  <a:pt x="246280" y="257823"/>
                </a:lnTo>
                <a:cubicBezTo>
                  <a:pt x="251272" y="241268"/>
                  <a:pt x="258807" y="227630"/>
                  <a:pt x="266437" y="217001"/>
                </a:cubicBezTo>
                <a:close/>
                <a:moveTo>
                  <a:pt x="313439" y="213332"/>
                </a:moveTo>
                <a:lnTo>
                  <a:pt x="313439" y="257823"/>
                </a:lnTo>
                <a:lnTo>
                  <a:pt x="341603" y="257823"/>
                </a:lnTo>
                <a:cubicBezTo>
                  <a:pt x="334067" y="237130"/>
                  <a:pt x="322576" y="222644"/>
                  <a:pt x="313439" y="213332"/>
                </a:cubicBezTo>
                <a:close/>
                <a:moveTo>
                  <a:pt x="294318" y="213238"/>
                </a:moveTo>
                <a:cubicBezTo>
                  <a:pt x="285181" y="222456"/>
                  <a:pt x="273596" y="237036"/>
                  <a:pt x="266249" y="257823"/>
                </a:cubicBezTo>
                <a:lnTo>
                  <a:pt x="294318" y="257823"/>
                </a:lnTo>
                <a:close/>
                <a:moveTo>
                  <a:pt x="303926" y="177119"/>
                </a:moveTo>
                <a:cubicBezTo>
                  <a:pt x="373722" y="177119"/>
                  <a:pt x="430520" y="233743"/>
                  <a:pt x="430520" y="303537"/>
                </a:cubicBezTo>
                <a:cubicBezTo>
                  <a:pt x="430520" y="373236"/>
                  <a:pt x="373722" y="429955"/>
                  <a:pt x="303926" y="429955"/>
                </a:cubicBezTo>
                <a:cubicBezTo>
                  <a:pt x="234035" y="429955"/>
                  <a:pt x="177331" y="373236"/>
                  <a:pt x="177331" y="303537"/>
                </a:cubicBezTo>
                <a:cubicBezTo>
                  <a:pt x="177331" y="233743"/>
                  <a:pt x="234035" y="177119"/>
                  <a:pt x="303926" y="177119"/>
                </a:cubicBezTo>
                <a:close/>
                <a:moveTo>
                  <a:pt x="481407" y="73505"/>
                </a:moveTo>
                <a:cubicBezTo>
                  <a:pt x="494931" y="73505"/>
                  <a:pt x="508468" y="78632"/>
                  <a:pt x="518779" y="88885"/>
                </a:cubicBezTo>
                <a:cubicBezTo>
                  <a:pt x="539402" y="109487"/>
                  <a:pt x="539402" y="142976"/>
                  <a:pt x="518779" y="163578"/>
                </a:cubicBezTo>
                <a:cubicBezTo>
                  <a:pt x="502677" y="179758"/>
                  <a:pt x="478758" y="183239"/>
                  <a:pt x="459266" y="174208"/>
                </a:cubicBezTo>
                <a:lnTo>
                  <a:pt x="426966" y="206475"/>
                </a:lnTo>
                <a:cubicBezTo>
                  <a:pt x="419338" y="196879"/>
                  <a:pt x="410675" y="188225"/>
                  <a:pt x="401164" y="180605"/>
                </a:cubicBezTo>
                <a:lnTo>
                  <a:pt x="406438" y="175337"/>
                </a:lnTo>
                <a:lnTo>
                  <a:pt x="433369" y="148339"/>
                </a:lnTo>
                <a:cubicBezTo>
                  <a:pt x="424518" y="128772"/>
                  <a:pt x="428002" y="104972"/>
                  <a:pt x="444105" y="88885"/>
                </a:cubicBezTo>
                <a:cubicBezTo>
                  <a:pt x="454369" y="78632"/>
                  <a:pt x="467882" y="73505"/>
                  <a:pt x="481407" y="73505"/>
                </a:cubicBezTo>
                <a:close/>
                <a:moveTo>
                  <a:pt x="126565" y="73459"/>
                </a:moveTo>
                <a:cubicBezTo>
                  <a:pt x="155674" y="73459"/>
                  <a:pt x="179414" y="97066"/>
                  <a:pt x="179414" y="126317"/>
                </a:cubicBezTo>
                <a:cubicBezTo>
                  <a:pt x="179414" y="134217"/>
                  <a:pt x="177718" y="141742"/>
                  <a:pt x="174515" y="148514"/>
                </a:cubicBezTo>
                <a:lnTo>
                  <a:pt x="206827" y="180680"/>
                </a:lnTo>
                <a:cubicBezTo>
                  <a:pt x="197124" y="188392"/>
                  <a:pt x="188457" y="197045"/>
                  <a:pt x="180921" y="206545"/>
                </a:cubicBezTo>
                <a:lnTo>
                  <a:pt x="148703" y="174284"/>
                </a:lnTo>
                <a:cubicBezTo>
                  <a:pt x="141921" y="177482"/>
                  <a:pt x="134384" y="179175"/>
                  <a:pt x="126471" y="179175"/>
                </a:cubicBezTo>
                <a:cubicBezTo>
                  <a:pt x="97174" y="179175"/>
                  <a:pt x="73529" y="155474"/>
                  <a:pt x="73717" y="126317"/>
                </a:cubicBezTo>
                <a:cubicBezTo>
                  <a:pt x="73717" y="97160"/>
                  <a:pt x="97268" y="73459"/>
                  <a:pt x="126565" y="73459"/>
                </a:cubicBezTo>
                <a:close/>
                <a:moveTo>
                  <a:pt x="303937" y="0"/>
                </a:moveTo>
                <a:cubicBezTo>
                  <a:pt x="333042" y="0"/>
                  <a:pt x="356778" y="23612"/>
                  <a:pt x="356778" y="52774"/>
                </a:cubicBezTo>
                <a:cubicBezTo>
                  <a:pt x="356778" y="75634"/>
                  <a:pt x="342367" y="95107"/>
                  <a:pt x="322116" y="102445"/>
                </a:cubicBezTo>
                <a:lnTo>
                  <a:pt x="322116" y="147976"/>
                </a:lnTo>
                <a:cubicBezTo>
                  <a:pt x="316182" y="147223"/>
                  <a:pt x="310059" y="146847"/>
                  <a:pt x="303937" y="146847"/>
                </a:cubicBezTo>
                <a:cubicBezTo>
                  <a:pt x="297720" y="146847"/>
                  <a:pt x="291692" y="147223"/>
                  <a:pt x="285664" y="147976"/>
                </a:cubicBezTo>
                <a:lnTo>
                  <a:pt x="285664" y="102633"/>
                </a:lnTo>
                <a:cubicBezTo>
                  <a:pt x="265507" y="95107"/>
                  <a:pt x="251001" y="75728"/>
                  <a:pt x="251001" y="52774"/>
                </a:cubicBezTo>
                <a:cubicBezTo>
                  <a:pt x="251001" y="23706"/>
                  <a:pt x="274643" y="0"/>
                  <a:pt x="30393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4" name="search-symbol-on-laptop_52085"/>
          <p:cNvSpPr>
            <a:spLocks noChangeAspect="1"/>
          </p:cNvSpPr>
          <p:nvPr/>
        </p:nvSpPr>
        <p:spPr bwMode="auto">
          <a:xfrm>
            <a:off x="3981450" y="2074545"/>
            <a:ext cx="521970" cy="521335"/>
          </a:xfrm>
          <a:custGeom>
            <a:avLst/>
            <a:gdLst>
              <a:gd name="connsiteX0" fmla="*/ 285664 w 607709"/>
              <a:gd name="connsiteY0" fmla="*/ 459028 h 607004"/>
              <a:gd name="connsiteX1" fmla="*/ 303937 w 607709"/>
              <a:gd name="connsiteY1" fmla="*/ 460157 h 607004"/>
              <a:gd name="connsiteX2" fmla="*/ 322116 w 607709"/>
              <a:gd name="connsiteY2" fmla="*/ 459028 h 607004"/>
              <a:gd name="connsiteX3" fmla="*/ 322116 w 607709"/>
              <a:gd name="connsiteY3" fmla="*/ 467683 h 607004"/>
              <a:gd name="connsiteX4" fmla="*/ 322116 w 607709"/>
              <a:gd name="connsiteY4" fmla="*/ 504559 h 607004"/>
              <a:gd name="connsiteX5" fmla="*/ 356778 w 607709"/>
              <a:gd name="connsiteY5" fmla="*/ 554230 h 607004"/>
              <a:gd name="connsiteX6" fmla="*/ 303937 w 607709"/>
              <a:gd name="connsiteY6" fmla="*/ 607004 h 607004"/>
              <a:gd name="connsiteX7" fmla="*/ 251001 w 607709"/>
              <a:gd name="connsiteY7" fmla="*/ 554230 h 607004"/>
              <a:gd name="connsiteX8" fmla="*/ 285664 w 607709"/>
              <a:gd name="connsiteY8" fmla="*/ 504559 h 607004"/>
              <a:gd name="connsiteX9" fmla="*/ 285664 w 607709"/>
              <a:gd name="connsiteY9" fmla="*/ 467683 h 607004"/>
              <a:gd name="connsiteX10" fmla="*/ 426971 w 607709"/>
              <a:gd name="connsiteY10" fmla="*/ 400600 h 607004"/>
              <a:gd name="connsiteX11" fmla="*/ 459183 w 607709"/>
              <a:gd name="connsiteY11" fmla="*/ 432678 h 607004"/>
              <a:gd name="connsiteX12" fmla="*/ 481411 w 607709"/>
              <a:gd name="connsiteY12" fmla="*/ 427786 h 607004"/>
              <a:gd name="connsiteX13" fmla="*/ 534250 w 607709"/>
              <a:gd name="connsiteY13" fmla="*/ 480843 h 607004"/>
              <a:gd name="connsiteX14" fmla="*/ 481411 w 607709"/>
              <a:gd name="connsiteY14" fmla="*/ 533616 h 607004"/>
              <a:gd name="connsiteX15" fmla="*/ 428478 w 607709"/>
              <a:gd name="connsiteY15" fmla="*/ 480843 h 607004"/>
              <a:gd name="connsiteX16" fmla="*/ 433376 w 607709"/>
              <a:gd name="connsiteY16" fmla="*/ 458641 h 607004"/>
              <a:gd name="connsiteX17" fmla="*/ 401164 w 607709"/>
              <a:gd name="connsiteY17" fmla="*/ 426375 h 607004"/>
              <a:gd name="connsiteX18" fmla="*/ 426971 w 607709"/>
              <a:gd name="connsiteY18" fmla="*/ 400600 h 607004"/>
              <a:gd name="connsiteX19" fmla="*/ 180789 w 607709"/>
              <a:gd name="connsiteY19" fmla="*/ 400600 h 607004"/>
              <a:gd name="connsiteX20" fmla="*/ 206686 w 607709"/>
              <a:gd name="connsiteY20" fmla="*/ 426182 h 607004"/>
              <a:gd name="connsiteX21" fmla="*/ 174385 w 607709"/>
              <a:gd name="connsiteY21" fmla="*/ 458349 h 607004"/>
              <a:gd name="connsiteX22" fmla="*/ 179282 w 607709"/>
              <a:gd name="connsiteY22" fmla="*/ 480546 h 607004"/>
              <a:gd name="connsiteX23" fmla="*/ 126453 w 607709"/>
              <a:gd name="connsiteY23" fmla="*/ 533404 h 607004"/>
              <a:gd name="connsiteX24" fmla="*/ 73529 w 607709"/>
              <a:gd name="connsiteY24" fmla="*/ 480546 h 607004"/>
              <a:gd name="connsiteX25" fmla="*/ 126453 w 607709"/>
              <a:gd name="connsiteY25" fmla="*/ 427781 h 607004"/>
              <a:gd name="connsiteX26" fmla="*/ 148677 w 607709"/>
              <a:gd name="connsiteY26" fmla="*/ 432672 h 607004"/>
              <a:gd name="connsiteX27" fmla="*/ 361571 w 607709"/>
              <a:gd name="connsiteY27" fmla="*/ 349156 h 607004"/>
              <a:gd name="connsiteX28" fmla="*/ 341320 w 607709"/>
              <a:gd name="connsiteY28" fmla="*/ 390073 h 607004"/>
              <a:gd name="connsiteX29" fmla="*/ 386438 w 607709"/>
              <a:gd name="connsiteY29" fmla="*/ 349156 h 607004"/>
              <a:gd name="connsiteX30" fmla="*/ 313439 w 607709"/>
              <a:gd name="connsiteY30" fmla="*/ 349156 h 607004"/>
              <a:gd name="connsiteX31" fmla="*/ 313439 w 607709"/>
              <a:gd name="connsiteY31" fmla="*/ 393835 h 607004"/>
              <a:gd name="connsiteX32" fmla="*/ 341603 w 607709"/>
              <a:gd name="connsiteY32" fmla="*/ 349156 h 607004"/>
              <a:gd name="connsiteX33" fmla="*/ 266249 w 607709"/>
              <a:gd name="connsiteY33" fmla="*/ 349156 h 607004"/>
              <a:gd name="connsiteX34" fmla="*/ 294318 w 607709"/>
              <a:gd name="connsiteY34" fmla="*/ 393647 h 607004"/>
              <a:gd name="connsiteX35" fmla="*/ 294318 w 607709"/>
              <a:gd name="connsiteY35" fmla="*/ 349156 h 607004"/>
              <a:gd name="connsiteX36" fmla="*/ 221413 w 607709"/>
              <a:gd name="connsiteY36" fmla="*/ 349156 h 607004"/>
              <a:gd name="connsiteX37" fmla="*/ 266437 w 607709"/>
              <a:gd name="connsiteY37" fmla="*/ 390073 h 607004"/>
              <a:gd name="connsiteX38" fmla="*/ 246280 w 607709"/>
              <a:gd name="connsiteY38" fmla="*/ 349156 h 607004"/>
              <a:gd name="connsiteX39" fmla="*/ 365904 w 607709"/>
              <a:gd name="connsiteY39" fmla="*/ 276823 h 607004"/>
              <a:gd name="connsiteX40" fmla="*/ 368165 w 607709"/>
              <a:gd name="connsiteY40" fmla="*/ 303537 h 607004"/>
              <a:gd name="connsiteX41" fmla="*/ 365904 w 607709"/>
              <a:gd name="connsiteY41" fmla="*/ 330250 h 607004"/>
              <a:gd name="connsiteX42" fmla="*/ 394350 w 607709"/>
              <a:gd name="connsiteY42" fmla="*/ 330250 h 607004"/>
              <a:gd name="connsiteX43" fmla="*/ 398212 w 607709"/>
              <a:gd name="connsiteY43" fmla="*/ 303537 h 607004"/>
              <a:gd name="connsiteX44" fmla="*/ 394350 w 607709"/>
              <a:gd name="connsiteY44" fmla="*/ 276823 h 607004"/>
              <a:gd name="connsiteX45" fmla="*/ 313439 w 607709"/>
              <a:gd name="connsiteY45" fmla="*/ 276823 h 607004"/>
              <a:gd name="connsiteX46" fmla="*/ 313439 w 607709"/>
              <a:gd name="connsiteY46" fmla="*/ 330250 h 607004"/>
              <a:gd name="connsiteX47" fmla="*/ 346689 w 607709"/>
              <a:gd name="connsiteY47" fmla="*/ 330250 h 607004"/>
              <a:gd name="connsiteX48" fmla="*/ 349232 w 607709"/>
              <a:gd name="connsiteY48" fmla="*/ 303537 h 607004"/>
              <a:gd name="connsiteX49" fmla="*/ 346689 w 607709"/>
              <a:gd name="connsiteY49" fmla="*/ 276823 h 607004"/>
              <a:gd name="connsiteX50" fmla="*/ 261068 w 607709"/>
              <a:gd name="connsiteY50" fmla="*/ 276823 h 607004"/>
              <a:gd name="connsiteX51" fmla="*/ 258525 w 607709"/>
              <a:gd name="connsiteY51" fmla="*/ 303537 h 607004"/>
              <a:gd name="connsiteX52" fmla="*/ 261068 w 607709"/>
              <a:gd name="connsiteY52" fmla="*/ 330250 h 607004"/>
              <a:gd name="connsiteX53" fmla="*/ 294318 w 607709"/>
              <a:gd name="connsiteY53" fmla="*/ 330250 h 607004"/>
              <a:gd name="connsiteX54" fmla="*/ 294318 w 607709"/>
              <a:gd name="connsiteY54" fmla="*/ 276823 h 607004"/>
              <a:gd name="connsiteX55" fmla="*/ 213312 w 607709"/>
              <a:gd name="connsiteY55" fmla="*/ 276823 h 607004"/>
              <a:gd name="connsiteX56" fmla="*/ 209450 w 607709"/>
              <a:gd name="connsiteY56" fmla="*/ 303537 h 607004"/>
              <a:gd name="connsiteX57" fmla="*/ 213312 w 607709"/>
              <a:gd name="connsiteY57" fmla="*/ 330250 h 607004"/>
              <a:gd name="connsiteX58" fmla="*/ 241758 w 607709"/>
              <a:gd name="connsiteY58" fmla="*/ 330250 h 607004"/>
              <a:gd name="connsiteX59" fmla="*/ 239498 w 607709"/>
              <a:gd name="connsiteY59" fmla="*/ 303537 h 607004"/>
              <a:gd name="connsiteX60" fmla="*/ 241758 w 607709"/>
              <a:gd name="connsiteY60" fmla="*/ 276823 h 607004"/>
              <a:gd name="connsiteX61" fmla="*/ 52952 w 607709"/>
              <a:gd name="connsiteY61" fmla="*/ 253683 h 607004"/>
              <a:gd name="connsiteX62" fmla="*/ 102701 w 607709"/>
              <a:gd name="connsiteY62" fmla="*/ 288291 h 607004"/>
              <a:gd name="connsiteX63" fmla="*/ 147927 w 607709"/>
              <a:gd name="connsiteY63" fmla="*/ 288291 h 607004"/>
              <a:gd name="connsiteX64" fmla="*/ 147173 w 607709"/>
              <a:gd name="connsiteY64" fmla="*/ 303527 h 607004"/>
              <a:gd name="connsiteX65" fmla="*/ 148681 w 607709"/>
              <a:gd name="connsiteY65" fmla="*/ 324781 h 607004"/>
              <a:gd name="connsiteX66" fmla="*/ 102701 w 607709"/>
              <a:gd name="connsiteY66" fmla="*/ 324781 h 607004"/>
              <a:gd name="connsiteX67" fmla="*/ 52952 w 607709"/>
              <a:gd name="connsiteY67" fmla="*/ 359296 h 607004"/>
              <a:gd name="connsiteX68" fmla="*/ 0 w 607709"/>
              <a:gd name="connsiteY68" fmla="*/ 306536 h 607004"/>
              <a:gd name="connsiteX69" fmla="*/ 52952 w 607709"/>
              <a:gd name="connsiteY69" fmla="*/ 253683 h 607004"/>
              <a:gd name="connsiteX70" fmla="*/ 554868 w 607709"/>
              <a:gd name="connsiteY70" fmla="*/ 250648 h 607004"/>
              <a:gd name="connsiteX71" fmla="*/ 607709 w 607709"/>
              <a:gd name="connsiteY71" fmla="*/ 303631 h 607004"/>
              <a:gd name="connsiteX72" fmla="*/ 554868 w 607709"/>
              <a:gd name="connsiteY72" fmla="*/ 356426 h 607004"/>
              <a:gd name="connsiteX73" fmla="*/ 506359 w 607709"/>
              <a:gd name="connsiteY73" fmla="*/ 324805 h 607004"/>
              <a:gd name="connsiteX74" fmla="*/ 459169 w 607709"/>
              <a:gd name="connsiteY74" fmla="*/ 324805 h 607004"/>
              <a:gd name="connsiteX75" fmla="*/ 460676 w 607709"/>
              <a:gd name="connsiteY75" fmla="*/ 303537 h 607004"/>
              <a:gd name="connsiteX76" fmla="*/ 459923 w 607709"/>
              <a:gd name="connsiteY76" fmla="*/ 288291 h 607004"/>
              <a:gd name="connsiteX77" fmla="*/ 504098 w 607709"/>
              <a:gd name="connsiteY77" fmla="*/ 288291 h 607004"/>
              <a:gd name="connsiteX78" fmla="*/ 554868 w 607709"/>
              <a:gd name="connsiteY78" fmla="*/ 250648 h 607004"/>
              <a:gd name="connsiteX79" fmla="*/ 341320 w 607709"/>
              <a:gd name="connsiteY79" fmla="*/ 217001 h 607004"/>
              <a:gd name="connsiteX80" fmla="*/ 361571 w 607709"/>
              <a:gd name="connsiteY80" fmla="*/ 257823 h 607004"/>
              <a:gd name="connsiteX81" fmla="*/ 386438 w 607709"/>
              <a:gd name="connsiteY81" fmla="*/ 257823 h 607004"/>
              <a:gd name="connsiteX82" fmla="*/ 341320 w 607709"/>
              <a:gd name="connsiteY82" fmla="*/ 217001 h 607004"/>
              <a:gd name="connsiteX83" fmla="*/ 266437 w 607709"/>
              <a:gd name="connsiteY83" fmla="*/ 217001 h 607004"/>
              <a:gd name="connsiteX84" fmla="*/ 221413 w 607709"/>
              <a:gd name="connsiteY84" fmla="*/ 257823 h 607004"/>
              <a:gd name="connsiteX85" fmla="*/ 246280 w 607709"/>
              <a:gd name="connsiteY85" fmla="*/ 257823 h 607004"/>
              <a:gd name="connsiteX86" fmla="*/ 266437 w 607709"/>
              <a:gd name="connsiteY86" fmla="*/ 217001 h 607004"/>
              <a:gd name="connsiteX87" fmla="*/ 313439 w 607709"/>
              <a:gd name="connsiteY87" fmla="*/ 213332 h 607004"/>
              <a:gd name="connsiteX88" fmla="*/ 313439 w 607709"/>
              <a:gd name="connsiteY88" fmla="*/ 257823 h 607004"/>
              <a:gd name="connsiteX89" fmla="*/ 341603 w 607709"/>
              <a:gd name="connsiteY89" fmla="*/ 257823 h 607004"/>
              <a:gd name="connsiteX90" fmla="*/ 313439 w 607709"/>
              <a:gd name="connsiteY90" fmla="*/ 213332 h 607004"/>
              <a:gd name="connsiteX91" fmla="*/ 294318 w 607709"/>
              <a:gd name="connsiteY91" fmla="*/ 213238 h 607004"/>
              <a:gd name="connsiteX92" fmla="*/ 266249 w 607709"/>
              <a:gd name="connsiteY92" fmla="*/ 257823 h 607004"/>
              <a:gd name="connsiteX93" fmla="*/ 294318 w 607709"/>
              <a:gd name="connsiteY93" fmla="*/ 257823 h 607004"/>
              <a:gd name="connsiteX94" fmla="*/ 303926 w 607709"/>
              <a:gd name="connsiteY94" fmla="*/ 177119 h 607004"/>
              <a:gd name="connsiteX95" fmla="*/ 430520 w 607709"/>
              <a:gd name="connsiteY95" fmla="*/ 303537 h 607004"/>
              <a:gd name="connsiteX96" fmla="*/ 303926 w 607709"/>
              <a:gd name="connsiteY96" fmla="*/ 429955 h 607004"/>
              <a:gd name="connsiteX97" fmla="*/ 177331 w 607709"/>
              <a:gd name="connsiteY97" fmla="*/ 303537 h 607004"/>
              <a:gd name="connsiteX98" fmla="*/ 303926 w 607709"/>
              <a:gd name="connsiteY98" fmla="*/ 177119 h 607004"/>
              <a:gd name="connsiteX99" fmla="*/ 481407 w 607709"/>
              <a:gd name="connsiteY99" fmla="*/ 73505 h 607004"/>
              <a:gd name="connsiteX100" fmla="*/ 518779 w 607709"/>
              <a:gd name="connsiteY100" fmla="*/ 88885 h 607004"/>
              <a:gd name="connsiteX101" fmla="*/ 518779 w 607709"/>
              <a:gd name="connsiteY101" fmla="*/ 163578 h 607004"/>
              <a:gd name="connsiteX102" fmla="*/ 459266 w 607709"/>
              <a:gd name="connsiteY102" fmla="*/ 174208 h 607004"/>
              <a:gd name="connsiteX103" fmla="*/ 426966 w 607709"/>
              <a:gd name="connsiteY103" fmla="*/ 206475 h 607004"/>
              <a:gd name="connsiteX104" fmla="*/ 401164 w 607709"/>
              <a:gd name="connsiteY104" fmla="*/ 180605 h 607004"/>
              <a:gd name="connsiteX105" fmla="*/ 406438 w 607709"/>
              <a:gd name="connsiteY105" fmla="*/ 175337 h 607004"/>
              <a:gd name="connsiteX106" fmla="*/ 433369 w 607709"/>
              <a:gd name="connsiteY106" fmla="*/ 148339 h 607004"/>
              <a:gd name="connsiteX107" fmla="*/ 444105 w 607709"/>
              <a:gd name="connsiteY107" fmla="*/ 88885 h 607004"/>
              <a:gd name="connsiteX108" fmla="*/ 481407 w 607709"/>
              <a:gd name="connsiteY108" fmla="*/ 73505 h 607004"/>
              <a:gd name="connsiteX109" fmla="*/ 126565 w 607709"/>
              <a:gd name="connsiteY109" fmla="*/ 73459 h 607004"/>
              <a:gd name="connsiteX110" fmla="*/ 179414 w 607709"/>
              <a:gd name="connsiteY110" fmla="*/ 126317 h 607004"/>
              <a:gd name="connsiteX111" fmla="*/ 174515 w 607709"/>
              <a:gd name="connsiteY111" fmla="*/ 148514 h 607004"/>
              <a:gd name="connsiteX112" fmla="*/ 206827 w 607709"/>
              <a:gd name="connsiteY112" fmla="*/ 180680 h 607004"/>
              <a:gd name="connsiteX113" fmla="*/ 180921 w 607709"/>
              <a:gd name="connsiteY113" fmla="*/ 206545 h 607004"/>
              <a:gd name="connsiteX114" fmla="*/ 148703 w 607709"/>
              <a:gd name="connsiteY114" fmla="*/ 174284 h 607004"/>
              <a:gd name="connsiteX115" fmla="*/ 126471 w 607709"/>
              <a:gd name="connsiteY115" fmla="*/ 179175 h 607004"/>
              <a:gd name="connsiteX116" fmla="*/ 73717 w 607709"/>
              <a:gd name="connsiteY116" fmla="*/ 126317 h 607004"/>
              <a:gd name="connsiteX117" fmla="*/ 126565 w 607709"/>
              <a:gd name="connsiteY117" fmla="*/ 73459 h 607004"/>
              <a:gd name="connsiteX118" fmla="*/ 303937 w 607709"/>
              <a:gd name="connsiteY118" fmla="*/ 0 h 607004"/>
              <a:gd name="connsiteX119" fmla="*/ 356778 w 607709"/>
              <a:gd name="connsiteY119" fmla="*/ 52774 h 607004"/>
              <a:gd name="connsiteX120" fmla="*/ 322116 w 607709"/>
              <a:gd name="connsiteY120" fmla="*/ 102445 h 607004"/>
              <a:gd name="connsiteX121" fmla="*/ 322116 w 607709"/>
              <a:gd name="connsiteY121" fmla="*/ 147976 h 607004"/>
              <a:gd name="connsiteX122" fmla="*/ 303937 w 607709"/>
              <a:gd name="connsiteY122" fmla="*/ 146847 h 607004"/>
              <a:gd name="connsiteX123" fmla="*/ 285664 w 607709"/>
              <a:gd name="connsiteY123" fmla="*/ 147976 h 607004"/>
              <a:gd name="connsiteX124" fmla="*/ 285664 w 607709"/>
              <a:gd name="connsiteY124" fmla="*/ 102633 h 607004"/>
              <a:gd name="connsiteX125" fmla="*/ 251001 w 607709"/>
              <a:gd name="connsiteY125" fmla="*/ 52774 h 607004"/>
              <a:gd name="connsiteX126" fmla="*/ 303937 w 607709"/>
              <a:gd name="connsiteY126" fmla="*/ 0 h 607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607709" h="607004">
                <a:moveTo>
                  <a:pt x="285664" y="459028"/>
                </a:moveTo>
                <a:cubicBezTo>
                  <a:pt x="291598" y="459781"/>
                  <a:pt x="297720" y="460157"/>
                  <a:pt x="303937" y="460157"/>
                </a:cubicBezTo>
                <a:cubicBezTo>
                  <a:pt x="310059" y="460157"/>
                  <a:pt x="316087" y="459781"/>
                  <a:pt x="322116" y="459028"/>
                </a:cubicBezTo>
                <a:lnTo>
                  <a:pt x="322116" y="467683"/>
                </a:lnTo>
                <a:lnTo>
                  <a:pt x="322116" y="504559"/>
                </a:lnTo>
                <a:cubicBezTo>
                  <a:pt x="342367" y="511991"/>
                  <a:pt x="356778" y="531276"/>
                  <a:pt x="356778" y="554230"/>
                </a:cubicBezTo>
                <a:cubicBezTo>
                  <a:pt x="356778" y="583298"/>
                  <a:pt x="333136" y="607004"/>
                  <a:pt x="303937" y="607004"/>
                </a:cubicBezTo>
                <a:cubicBezTo>
                  <a:pt x="274737" y="607004"/>
                  <a:pt x="251001" y="583486"/>
                  <a:pt x="251001" y="554230"/>
                </a:cubicBezTo>
                <a:cubicBezTo>
                  <a:pt x="251001" y="531370"/>
                  <a:pt x="265507" y="511991"/>
                  <a:pt x="285664" y="504559"/>
                </a:cubicBezTo>
                <a:lnTo>
                  <a:pt x="285664" y="467683"/>
                </a:lnTo>
                <a:close/>
                <a:moveTo>
                  <a:pt x="426971" y="400600"/>
                </a:moveTo>
                <a:lnTo>
                  <a:pt x="459183" y="432678"/>
                </a:lnTo>
                <a:cubicBezTo>
                  <a:pt x="465965" y="429574"/>
                  <a:pt x="473500" y="427786"/>
                  <a:pt x="481411" y="427786"/>
                </a:cubicBezTo>
                <a:cubicBezTo>
                  <a:pt x="510609" y="427786"/>
                  <a:pt x="534250" y="451492"/>
                  <a:pt x="534250" y="480843"/>
                </a:cubicBezTo>
                <a:cubicBezTo>
                  <a:pt x="534250" y="509910"/>
                  <a:pt x="510609" y="533616"/>
                  <a:pt x="481411" y="533616"/>
                </a:cubicBezTo>
                <a:cubicBezTo>
                  <a:pt x="452213" y="533616"/>
                  <a:pt x="428478" y="510099"/>
                  <a:pt x="428478" y="480843"/>
                </a:cubicBezTo>
                <a:cubicBezTo>
                  <a:pt x="428478" y="472941"/>
                  <a:pt x="430268" y="465415"/>
                  <a:pt x="433376" y="458641"/>
                </a:cubicBezTo>
                <a:lnTo>
                  <a:pt x="401164" y="426375"/>
                </a:lnTo>
                <a:cubicBezTo>
                  <a:pt x="410771" y="418755"/>
                  <a:pt x="419436" y="410101"/>
                  <a:pt x="426971" y="400600"/>
                </a:cubicBezTo>
                <a:close/>
                <a:moveTo>
                  <a:pt x="180789" y="400600"/>
                </a:moveTo>
                <a:cubicBezTo>
                  <a:pt x="188417" y="410099"/>
                  <a:pt x="197080" y="418752"/>
                  <a:pt x="206686" y="426182"/>
                </a:cubicBezTo>
                <a:lnTo>
                  <a:pt x="174385" y="458349"/>
                </a:lnTo>
                <a:cubicBezTo>
                  <a:pt x="177493" y="465121"/>
                  <a:pt x="179282" y="472645"/>
                  <a:pt x="179282" y="480546"/>
                </a:cubicBezTo>
                <a:cubicBezTo>
                  <a:pt x="179282" y="509703"/>
                  <a:pt x="155645" y="533404"/>
                  <a:pt x="126453" y="533404"/>
                </a:cubicBezTo>
                <a:cubicBezTo>
                  <a:pt x="97260" y="533404"/>
                  <a:pt x="73529" y="509797"/>
                  <a:pt x="73529" y="480546"/>
                </a:cubicBezTo>
                <a:cubicBezTo>
                  <a:pt x="73529" y="451483"/>
                  <a:pt x="97166" y="427781"/>
                  <a:pt x="126453" y="427781"/>
                </a:cubicBezTo>
                <a:cubicBezTo>
                  <a:pt x="134363" y="427781"/>
                  <a:pt x="141897" y="429568"/>
                  <a:pt x="148677" y="432672"/>
                </a:cubicBezTo>
                <a:close/>
                <a:moveTo>
                  <a:pt x="361571" y="349156"/>
                </a:moveTo>
                <a:cubicBezTo>
                  <a:pt x="356485" y="365711"/>
                  <a:pt x="348950" y="379350"/>
                  <a:pt x="341320" y="390073"/>
                </a:cubicBezTo>
                <a:cubicBezTo>
                  <a:pt x="360441" y="381796"/>
                  <a:pt x="376360" y="367310"/>
                  <a:pt x="386438" y="349156"/>
                </a:cubicBezTo>
                <a:close/>
                <a:moveTo>
                  <a:pt x="313439" y="349156"/>
                </a:moveTo>
                <a:lnTo>
                  <a:pt x="313439" y="393835"/>
                </a:lnTo>
                <a:cubicBezTo>
                  <a:pt x="322576" y="384523"/>
                  <a:pt x="334161" y="369944"/>
                  <a:pt x="341603" y="349156"/>
                </a:cubicBezTo>
                <a:close/>
                <a:moveTo>
                  <a:pt x="266249" y="349156"/>
                </a:moveTo>
                <a:cubicBezTo>
                  <a:pt x="273784" y="369850"/>
                  <a:pt x="285181" y="384429"/>
                  <a:pt x="294318" y="393647"/>
                </a:cubicBezTo>
                <a:lnTo>
                  <a:pt x="294318" y="349156"/>
                </a:lnTo>
                <a:close/>
                <a:moveTo>
                  <a:pt x="221413" y="349156"/>
                </a:moveTo>
                <a:cubicBezTo>
                  <a:pt x="231397" y="367310"/>
                  <a:pt x="247410" y="381796"/>
                  <a:pt x="266437" y="390073"/>
                </a:cubicBezTo>
                <a:cubicBezTo>
                  <a:pt x="258807" y="379256"/>
                  <a:pt x="251366" y="365711"/>
                  <a:pt x="246280" y="349156"/>
                </a:cubicBezTo>
                <a:close/>
                <a:moveTo>
                  <a:pt x="365904" y="276823"/>
                </a:moveTo>
                <a:cubicBezTo>
                  <a:pt x="367411" y="285101"/>
                  <a:pt x="368165" y="293943"/>
                  <a:pt x="368165" y="303537"/>
                </a:cubicBezTo>
                <a:cubicBezTo>
                  <a:pt x="368165" y="313037"/>
                  <a:pt x="367317" y="321973"/>
                  <a:pt x="365904" y="330250"/>
                </a:cubicBezTo>
                <a:lnTo>
                  <a:pt x="394350" y="330250"/>
                </a:lnTo>
                <a:cubicBezTo>
                  <a:pt x="396799" y="321785"/>
                  <a:pt x="398212" y="312755"/>
                  <a:pt x="398212" y="303537"/>
                </a:cubicBezTo>
                <a:cubicBezTo>
                  <a:pt x="398212" y="294225"/>
                  <a:pt x="396799" y="285289"/>
                  <a:pt x="394350" y="276823"/>
                </a:cubicBezTo>
                <a:close/>
                <a:moveTo>
                  <a:pt x="313439" y="276823"/>
                </a:moveTo>
                <a:lnTo>
                  <a:pt x="313439" y="330250"/>
                </a:lnTo>
                <a:lnTo>
                  <a:pt x="346689" y="330250"/>
                </a:lnTo>
                <a:cubicBezTo>
                  <a:pt x="348384" y="322067"/>
                  <a:pt x="349232" y="313131"/>
                  <a:pt x="349232" y="303537"/>
                </a:cubicBezTo>
                <a:cubicBezTo>
                  <a:pt x="349232" y="293848"/>
                  <a:pt x="348384" y="284913"/>
                  <a:pt x="346689" y="276823"/>
                </a:cubicBezTo>
                <a:close/>
                <a:moveTo>
                  <a:pt x="261068" y="276823"/>
                </a:moveTo>
                <a:cubicBezTo>
                  <a:pt x="259467" y="284913"/>
                  <a:pt x="258525" y="293848"/>
                  <a:pt x="258525" y="303537"/>
                </a:cubicBezTo>
                <a:cubicBezTo>
                  <a:pt x="258525" y="313131"/>
                  <a:pt x="259467" y="322067"/>
                  <a:pt x="261068" y="330250"/>
                </a:cubicBezTo>
                <a:lnTo>
                  <a:pt x="294318" y="330250"/>
                </a:lnTo>
                <a:lnTo>
                  <a:pt x="294318" y="276823"/>
                </a:lnTo>
                <a:close/>
                <a:moveTo>
                  <a:pt x="213312" y="276823"/>
                </a:moveTo>
                <a:cubicBezTo>
                  <a:pt x="210863" y="285195"/>
                  <a:pt x="209450" y="294225"/>
                  <a:pt x="209450" y="303537"/>
                </a:cubicBezTo>
                <a:cubicBezTo>
                  <a:pt x="209450" y="312755"/>
                  <a:pt x="210863" y="321691"/>
                  <a:pt x="213312" y="330250"/>
                </a:cubicBezTo>
                <a:lnTo>
                  <a:pt x="241758" y="330250"/>
                </a:lnTo>
                <a:cubicBezTo>
                  <a:pt x="240251" y="321973"/>
                  <a:pt x="239498" y="313037"/>
                  <a:pt x="239498" y="303537"/>
                </a:cubicBezTo>
                <a:cubicBezTo>
                  <a:pt x="239498" y="293943"/>
                  <a:pt x="240346" y="285101"/>
                  <a:pt x="241758" y="276823"/>
                </a:cubicBezTo>
                <a:close/>
                <a:moveTo>
                  <a:pt x="52952" y="253683"/>
                </a:moveTo>
                <a:cubicBezTo>
                  <a:pt x="75754" y="253683"/>
                  <a:pt x="95257" y="268166"/>
                  <a:pt x="102701" y="288291"/>
                </a:cubicBezTo>
                <a:lnTo>
                  <a:pt x="147927" y="288291"/>
                </a:lnTo>
                <a:cubicBezTo>
                  <a:pt x="147362" y="293370"/>
                  <a:pt x="147173" y="298354"/>
                  <a:pt x="147173" y="303527"/>
                </a:cubicBezTo>
                <a:cubicBezTo>
                  <a:pt x="147173" y="310768"/>
                  <a:pt x="147644" y="317822"/>
                  <a:pt x="148681" y="324781"/>
                </a:cubicBezTo>
                <a:lnTo>
                  <a:pt x="102701" y="324781"/>
                </a:lnTo>
                <a:cubicBezTo>
                  <a:pt x="95163" y="345001"/>
                  <a:pt x="75754" y="359390"/>
                  <a:pt x="52952" y="359296"/>
                </a:cubicBezTo>
                <a:cubicBezTo>
                  <a:pt x="23744" y="359296"/>
                  <a:pt x="0" y="335690"/>
                  <a:pt x="0" y="306536"/>
                </a:cubicBezTo>
                <a:cubicBezTo>
                  <a:pt x="0" y="277382"/>
                  <a:pt x="23649" y="253683"/>
                  <a:pt x="52952" y="253683"/>
                </a:cubicBezTo>
                <a:close/>
                <a:moveTo>
                  <a:pt x="554868" y="250648"/>
                </a:moveTo>
                <a:cubicBezTo>
                  <a:pt x="584067" y="250648"/>
                  <a:pt x="607709" y="274551"/>
                  <a:pt x="607709" y="303631"/>
                </a:cubicBezTo>
                <a:cubicBezTo>
                  <a:pt x="607709" y="332710"/>
                  <a:pt x="584067" y="356426"/>
                  <a:pt x="554868" y="356426"/>
                </a:cubicBezTo>
                <a:cubicBezTo>
                  <a:pt x="533109" y="356426"/>
                  <a:pt x="514554" y="343439"/>
                  <a:pt x="506359" y="324805"/>
                </a:cubicBezTo>
                <a:lnTo>
                  <a:pt x="459169" y="324805"/>
                </a:lnTo>
                <a:cubicBezTo>
                  <a:pt x="460111" y="317841"/>
                  <a:pt x="460676" y="310783"/>
                  <a:pt x="460676" y="303537"/>
                </a:cubicBezTo>
                <a:cubicBezTo>
                  <a:pt x="460676" y="298361"/>
                  <a:pt x="460394" y="293373"/>
                  <a:pt x="459923" y="288291"/>
                </a:cubicBezTo>
                <a:lnTo>
                  <a:pt x="504098" y="288291"/>
                </a:lnTo>
                <a:cubicBezTo>
                  <a:pt x="510598" y="266646"/>
                  <a:pt x="530849" y="250648"/>
                  <a:pt x="554868" y="250648"/>
                </a:cubicBezTo>
                <a:close/>
                <a:moveTo>
                  <a:pt x="341320" y="217001"/>
                </a:moveTo>
                <a:cubicBezTo>
                  <a:pt x="348950" y="227724"/>
                  <a:pt x="356391" y="241268"/>
                  <a:pt x="361571" y="257823"/>
                </a:cubicBezTo>
                <a:lnTo>
                  <a:pt x="386438" y="257823"/>
                </a:lnTo>
                <a:cubicBezTo>
                  <a:pt x="376360" y="239669"/>
                  <a:pt x="360441" y="225278"/>
                  <a:pt x="341320" y="217001"/>
                </a:cubicBezTo>
                <a:close/>
                <a:moveTo>
                  <a:pt x="266437" y="217001"/>
                </a:moveTo>
                <a:cubicBezTo>
                  <a:pt x="247410" y="225278"/>
                  <a:pt x="231397" y="239669"/>
                  <a:pt x="221413" y="257823"/>
                </a:cubicBezTo>
                <a:lnTo>
                  <a:pt x="246280" y="257823"/>
                </a:lnTo>
                <a:cubicBezTo>
                  <a:pt x="251272" y="241268"/>
                  <a:pt x="258807" y="227630"/>
                  <a:pt x="266437" y="217001"/>
                </a:cubicBezTo>
                <a:close/>
                <a:moveTo>
                  <a:pt x="313439" y="213332"/>
                </a:moveTo>
                <a:lnTo>
                  <a:pt x="313439" y="257823"/>
                </a:lnTo>
                <a:lnTo>
                  <a:pt x="341603" y="257823"/>
                </a:lnTo>
                <a:cubicBezTo>
                  <a:pt x="334067" y="237130"/>
                  <a:pt x="322576" y="222644"/>
                  <a:pt x="313439" y="213332"/>
                </a:cubicBezTo>
                <a:close/>
                <a:moveTo>
                  <a:pt x="294318" y="213238"/>
                </a:moveTo>
                <a:cubicBezTo>
                  <a:pt x="285181" y="222456"/>
                  <a:pt x="273596" y="237036"/>
                  <a:pt x="266249" y="257823"/>
                </a:cubicBezTo>
                <a:lnTo>
                  <a:pt x="294318" y="257823"/>
                </a:lnTo>
                <a:close/>
                <a:moveTo>
                  <a:pt x="303926" y="177119"/>
                </a:moveTo>
                <a:cubicBezTo>
                  <a:pt x="373722" y="177119"/>
                  <a:pt x="430520" y="233743"/>
                  <a:pt x="430520" y="303537"/>
                </a:cubicBezTo>
                <a:cubicBezTo>
                  <a:pt x="430520" y="373236"/>
                  <a:pt x="373722" y="429955"/>
                  <a:pt x="303926" y="429955"/>
                </a:cubicBezTo>
                <a:cubicBezTo>
                  <a:pt x="234035" y="429955"/>
                  <a:pt x="177331" y="373236"/>
                  <a:pt x="177331" y="303537"/>
                </a:cubicBezTo>
                <a:cubicBezTo>
                  <a:pt x="177331" y="233743"/>
                  <a:pt x="234035" y="177119"/>
                  <a:pt x="303926" y="177119"/>
                </a:cubicBezTo>
                <a:close/>
                <a:moveTo>
                  <a:pt x="481407" y="73505"/>
                </a:moveTo>
                <a:cubicBezTo>
                  <a:pt x="494931" y="73505"/>
                  <a:pt x="508468" y="78632"/>
                  <a:pt x="518779" y="88885"/>
                </a:cubicBezTo>
                <a:cubicBezTo>
                  <a:pt x="539402" y="109487"/>
                  <a:pt x="539402" y="142976"/>
                  <a:pt x="518779" y="163578"/>
                </a:cubicBezTo>
                <a:cubicBezTo>
                  <a:pt x="502677" y="179758"/>
                  <a:pt x="478758" y="183239"/>
                  <a:pt x="459266" y="174208"/>
                </a:cubicBezTo>
                <a:lnTo>
                  <a:pt x="426966" y="206475"/>
                </a:lnTo>
                <a:cubicBezTo>
                  <a:pt x="419338" y="196879"/>
                  <a:pt x="410675" y="188225"/>
                  <a:pt x="401164" y="180605"/>
                </a:cubicBezTo>
                <a:lnTo>
                  <a:pt x="406438" y="175337"/>
                </a:lnTo>
                <a:lnTo>
                  <a:pt x="433369" y="148339"/>
                </a:lnTo>
                <a:cubicBezTo>
                  <a:pt x="424518" y="128772"/>
                  <a:pt x="428002" y="104972"/>
                  <a:pt x="444105" y="88885"/>
                </a:cubicBezTo>
                <a:cubicBezTo>
                  <a:pt x="454369" y="78632"/>
                  <a:pt x="467882" y="73505"/>
                  <a:pt x="481407" y="73505"/>
                </a:cubicBezTo>
                <a:close/>
                <a:moveTo>
                  <a:pt x="126565" y="73459"/>
                </a:moveTo>
                <a:cubicBezTo>
                  <a:pt x="155674" y="73459"/>
                  <a:pt x="179414" y="97066"/>
                  <a:pt x="179414" y="126317"/>
                </a:cubicBezTo>
                <a:cubicBezTo>
                  <a:pt x="179414" y="134217"/>
                  <a:pt x="177718" y="141742"/>
                  <a:pt x="174515" y="148514"/>
                </a:cubicBezTo>
                <a:lnTo>
                  <a:pt x="206827" y="180680"/>
                </a:lnTo>
                <a:cubicBezTo>
                  <a:pt x="197124" y="188392"/>
                  <a:pt x="188457" y="197045"/>
                  <a:pt x="180921" y="206545"/>
                </a:cubicBezTo>
                <a:lnTo>
                  <a:pt x="148703" y="174284"/>
                </a:lnTo>
                <a:cubicBezTo>
                  <a:pt x="141921" y="177482"/>
                  <a:pt x="134384" y="179175"/>
                  <a:pt x="126471" y="179175"/>
                </a:cubicBezTo>
                <a:cubicBezTo>
                  <a:pt x="97174" y="179175"/>
                  <a:pt x="73529" y="155474"/>
                  <a:pt x="73717" y="126317"/>
                </a:cubicBezTo>
                <a:cubicBezTo>
                  <a:pt x="73717" y="97160"/>
                  <a:pt x="97268" y="73459"/>
                  <a:pt x="126565" y="73459"/>
                </a:cubicBezTo>
                <a:close/>
                <a:moveTo>
                  <a:pt x="303937" y="0"/>
                </a:moveTo>
                <a:cubicBezTo>
                  <a:pt x="333042" y="0"/>
                  <a:pt x="356778" y="23612"/>
                  <a:pt x="356778" y="52774"/>
                </a:cubicBezTo>
                <a:cubicBezTo>
                  <a:pt x="356778" y="75634"/>
                  <a:pt x="342367" y="95107"/>
                  <a:pt x="322116" y="102445"/>
                </a:cubicBezTo>
                <a:lnTo>
                  <a:pt x="322116" y="147976"/>
                </a:lnTo>
                <a:cubicBezTo>
                  <a:pt x="316182" y="147223"/>
                  <a:pt x="310059" y="146847"/>
                  <a:pt x="303937" y="146847"/>
                </a:cubicBezTo>
                <a:cubicBezTo>
                  <a:pt x="297720" y="146847"/>
                  <a:pt x="291692" y="147223"/>
                  <a:pt x="285664" y="147976"/>
                </a:cubicBezTo>
                <a:lnTo>
                  <a:pt x="285664" y="102633"/>
                </a:lnTo>
                <a:cubicBezTo>
                  <a:pt x="265507" y="95107"/>
                  <a:pt x="251001" y="75728"/>
                  <a:pt x="251001" y="52774"/>
                </a:cubicBezTo>
                <a:cubicBezTo>
                  <a:pt x="251001" y="23706"/>
                  <a:pt x="274643" y="0"/>
                  <a:pt x="30393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grpSp>
        <p:nvGrpSpPr>
          <p:cNvPr id="42" name="组合 41"/>
          <p:cNvGrpSpPr/>
          <p:nvPr/>
        </p:nvGrpSpPr>
        <p:grpSpPr>
          <a:xfrm>
            <a:off x="5349240" y="510540"/>
            <a:ext cx="5720714" cy="2129155"/>
            <a:chOff x="7586627" y="1085829"/>
            <a:chExt cx="4335081" cy="2129296"/>
          </a:xfrm>
        </p:grpSpPr>
        <p:sp>
          <p:nvSpPr>
            <p:cNvPr id="43" name="文本框 42"/>
            <p:cNvSpPr txBox="1"/>
            <p:nvPr/>
          </p:nvSpPr>
          <p:spPr>
            <a:xfrm>
              <a:off x="7586627" y="2430759"/>
              <a:ext cx="2541306" cy="3988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800" b="1" spc="20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2000" b="0" spc="100" dirty="0">
                  <a:solidFill>
                    <a:srgbClr val="93B34E"/>
                  </a:solidFill>
                  <a:latin typeface="汉仪书魂体简" panose="02010609000101010101" pitchFamily="49" charset="-122"/>
                  <a:ea typeface="汉仪书魂体简" panose="02010609000101010101" pitchFamily="49" charset="-122"/>
                </a:rPr>
                <a:t>办园理念</a:t>
              </a:r>
              <a:endParaRPr lang="zh-CN" altLang="en-US" sz="2000" b="0" spc="100" dirty="0">
                <a:solidFill>
                  <a:srgbClr val="93B34E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7586627" y="2764245"/>
              <a:ext cx="4335081" cy="4508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>
                  <a:solidFill>
                    <a:srgbClr val="000000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家园共育型幼儿园</a:t>
              </a:r>
              <a:r>
                <a:rPr lang="en-US" altLang="zh-CN">
                  <a:solidFill>
                    <a:srgbClr val="000000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“</a:t>
              </a:r>
              <a:r>
                <a:rPr lang="zh-CN" altLang="en-US">
                  <a:solidFill>
                    <a:srgbClr val="000000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和家长温暖同行，让孩子健康成长</a:t>
              </a:r>
              <a:r>
                <a:rPr lang="en-US" altLang="zh-CN">
                  <a:solidFill>
                    <a:srgbClr val="000000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rPr>
                <a:t>”</a:t>
              </a:r>
              <a:endParaRPr lang="en-US" altLang="zh-CN">
                <a:solidFill>
                  <a:srgbClr val="00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7587108" y="1085829"/>
              <a:ext cx="2661968" cy="3988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800" b="1" spc="20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2000" b="0" spc="100" dirty="0">
                  <a:solidFill>
                    <a:srgbClr val="93B34E"/>
                  </a:solidFill>
                  <a:latin typeface="汉仪书魂体简" panose="02010609000101010101" pitchFamily="49" charset="-122"/>
                  <a:ea typeface="汉仪书魂体简" panose="02010609000101010101" pitchFamily="49" charset="-122"/>
                </a:rPr>
                <a:t>办园指导思想</a:t>
              </a:r>
              <a:endParaRPr lang="zh-CN" altLang="en-US" sz="2000" b="0" spc="100" dirty="0">
                <a:solidFill>
                  <a:srgbClr val="93B34E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5307964" y="3121660"/>
            <a:ext cx="6777355" cy="1688571"/>
            <a:chOff x="7563742" y="2129120"/>
            <a:chExt cx="3757648" cy="1688647"/>
          </a:xfrm>
        </p:grpSpPr>
        <p:sp>
          <p:nvSpPr>
            <p:cNvPr id="46" name="文本框 45"/>
            <p:cNvSpPr txBox="1"/>
            <p:nvPr/>
          </p:nvSpPr>
          <p:spPr>
            <a:xfrm>
              <a:off x="7586627" y="2129120"/>
              <a:ext cx="2541306" cy="398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800" b="1" spc="20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2000" b="0" spc="100" dirty="0">
                  <a:solidFill>
                    <a:srgbClr val="4E660D"/>
                  </a:solidFill>
                  <a:latin typeface="汉仪书魂体简" panose="02010609000101010101" pitchFamily="49" charset="-122"/>
                  <a:ea typeface="汉仪书魂体简" panose="02010609000101010101" pitchFamily="49" charset="-122"/>
                </a:rPr>
                <a:t>教育理念</a:t>
              </a:r>
              <a:endParaRPr lang="zh-CN" altLang="en-US" sz="2000" b="0" spc="100" dirty="0">
                <a:solidFill>
                  <a:srgbClr val="4E660D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>
              <a:off x="7563742" y="2528024"/>
              <a:ext cx="3757648" cy="12897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kumimoji="1" lang="zh-CN" altLang="en-US" sz="1400" dirty="0">
                  <a:solidFill>
                    <a:srgbClr val="000000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+mn-ea"/>
                </a:rPr>
                <a:t>没有爱就没有教育；教师素质决定教育品质；</a:t>
              </a:r>
              <a:r>
                <a:rPr kumimoji="1" lang="zh-CN" altLang="en-US" sz="1400" dirty="0">
                  <a:solidFill>
                    <a:srgbClr val="000000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+mn-ea"/>
                </a:rPr>
                <a:t>以游戏为基本活动，寓教育于生活；</a:t>
              </a:r>
              <a:endParaRPr kumimoji="1" lang="zh-CN" altLang="en-US" sz="1400" dirty="0">
                <a:solidFill>
                  <a:srgbClr val="00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kumimoji="1" lang="zh-CN" altLang="en-US" sz="1400" dirty="0">
                  <a:solidFill>
                    <a:srgbClr val="000000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+mn-ea"/>
                </a:rPr>
                <a:t>一童一世界，关注差异，促进个性化发展；好奇心是学习与发展的源动力，游戏则是助动力；孩子喜欢的老师就是好老师，孩子喜欢的幼儿园就是好幼儿园。</a:t>
              </a:r>
              <a:endParaRPr kumimoji="1" lang="zh-CN" altLang="en-US" sz="1400" dirty="0">
                <a:solidFill>
                  <a:srgbClr val="00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  <a:p>
              <a:pPr algn="ctr">
                <a:lnSpc>
                  <a:spcPct val="130000"/>
                </a:lnSpc>
              </a:pPr>
              <a:r>
                <a:rPr kumimoji="1" lang="zh-CN" altLang="en-US" sz="1400" dirty="0">
                  <a:solidFill>
                    <a:srgbClr val="5D2D2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+mn-ea"/>
                </a:rPr>
                <a:t>   </a:t>
              </a:r>
              <a:r>
                <a:rPr kumimoji="1" lang="zh-CN" altLang="en-US" dirty="0">
                  <a:solidFill>
                    <a:srgbClr val="4E660D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+mn-ea"/>
                </a:rPr>
                <a:t>自由  平等  尊重  关爱</a:t>
              </a:r>
              <a:r>
                <a:rPr kumimoji="1" lang="zh-CN" altLang="en-US" sz="1400" dirty="0">
                  <a:solidFill>
                    <a:srgbClr val="5D2D2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sym typeface="+mn-ea"/>
                </a:rPr>
                <a:t> </a:t>
              </a:r>
              <a:endParaRPr kumimoji="1" lang="zh-CN" altLang="en-US" sz="1400" dirty="0">
                <a:solidFill>
                  <a:srgbClr val="5D2D2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5470486" y="4850314"/>
            <a:ext cx="6452870" cy="704215"/>
            <a:chOff x="7586627" y="2430759"/>
            <a:chExt cx="6452870" cy="704215"/>
          </a:xfrm>
        </p:grpSpPr>
        <p:sp>
          <p:nvSpPr>
            <p:cNvPr id="49" name="文本框 48"/>
            <p:cNvSpPr txBox="1"/>
            <p:nvPr/>
          </p:nvSpPr>
          <p:spPr>
            <a:xfrm>
              <a:off x="7586627" y="2430759"/>
              <a:ext cx="2541306" cy="398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800" b="1" spc="20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2000" b="0" spc="100" dirty="0">
                  <a:solidFill>
                    <a:srgbClr val="93B34E"/>
                  </a:solidFill>
                  <a:latin typeface="汉仪书魂体简" panose="02010609000101010101" pitchFamily="49" charset="-122"/>
                  <a:ea typeface="汉仪书魂体简" panose="02010609000101010101" pitchFamily="49" charset="-122"/>
                </a:rPr>
                <a:t>办园目标</a:t>
              </a:r>
              <a:endParaRPr lang="zh-CN" altLang="en-US" sz="2000" b="0" spc="100" dirty="0">
                <a:solidFill>
                  <a:srgbClr val="93B34E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endParaRPr>
            </a:p>
          </p:txBody>
        </p:sp>
        <p:sp>
          <p:nvSpPr>
            <p:cNvPr id="50" name="矩形 49"/>
            <p:cNvSpPr/>
            <p:nvPr/>
          </p:nvSpPr>
          <p:spPr>
            <a:xfrm>
              <a:off x="7586627" y="2764134"/>
              <a:ext cx="6452870" cy="3708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endParaRPr kumimoji="1" lang="zh-CN" altLang="en-US" sz="1400" dirty="0">
                <a:solidFill>
                  <a:srgbClr val="00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40000" flipH="1">
            <a:off x="-816610" y="829310"/>
            <a:ext cx="5451475" cy="3636010"/>
          </a:xfrm>
          <a:prstGeom prst="rect">
            <a:avLst/>
          </a:prstGeom>
        </p:spPr>
      </p:pic>
      <p:sp>
        <p:nvSpPr>
          <p:cNvPr id="12" name="search-symbol-on-laptop_52085"/>
          <p:cNvSpPr>
            <a:spLocks noChangeAspect="1"/>
          </p:cNvSpPr>
          <p:nvPr/>
        </p:nvSpPr>
        <p:spPr bwMode="auto">
          <a:xfrm>
            <a:off x="3981450" y="728980"/>
            <a:ext cx="521970" cy="521335"/>
          </a:xfrm>
          <a:custGeom>
            <a:avLst/>
            <a:gdLst>
              <a:gd name="connsiteX0" fmla="*/ 285664 w 607709"/>
              <a:gd name="connsiteY0" fmla="*/ 459028 h 607004"/>
              <a:gd name="connsiteX1" fmla="*/ 303937 w 607709"/>
              <a:gd name="connsiteY1" fmla="*/ 460157 h 607004"/>
              <a:gd name="connsiteX2" fmla="*/ 322116 w 607709"/>
              <a:gd name="connsiteY2" fmla="*/ 459028 h 607004"/>
              <a:gd name="connsiteX3" fmla="*/ 322116 w 607709"/>
              <a:gd name="connsiteY3" fmla="*/ 467683 h 607004"/>
              <a:gd name="connsiteX4" fmla="*/ 322116 w 607709"/>
              <a:gd name="connsiteY4" fmla="*/ 504559 h 607004"/>
              <a:gd name="connsiteX5" fmla="*/ 356778 w 607709"/>
              <a:gd name="connsiteY5" fmla="*/ 554230 h 607004"/>
              <a:gd name="connsiteX6" fmla="*/ 303937 w 607709"/>
              <a:gd name="connsiteY6" fmla="*/ 607004 h 607004"/>
              <a:gd name="connsiteX7" fmla="*/ 251001 w 607709"/>
              <a:gd name="connsiteY7" fmla="*/ 554230 h 607004"/>
              <a:gd name="connsiteX8" fmla="*/ 285664 w 607709"/>
              <a:gd name="connsiteY8" fmla="*/ 504559 h 607004"/>
              <a:gd name="connsiteX9" fmla="*/ 285664 w 607709"/>
              <a:gd name="connsiteY9" fmla="*/ 467683 h 607004"/>
              <a:gd name="connsiteX10" fmla="*/ 426971 w 607709"/>
              <a:gd name="connsiteY10" fmla="*/ 400600 h 607004"/>
              <a:gd name="connsiteX11" fmla="*/ 459183 w 607709"/>
              <a:gd name="connsiteY11" fmla="*/ 432678 h 607004"/>
              <a:gd name="connsiteX12" fmla="*/ 481411 w 607709"/>
              <a:gd name="connsiteY12" fmla="*/ 427786 h 607004"/>
              <a:gd name="connsiteX13" fmla="*/ 534250 w 607709"/>
              <a:gd name="connsiteY13" fmla="*/ 480843 h 607004"/>
              <a:gd name="connsiteX14" fmla="*/ 481411 w 607709"/>
              <a:gd name="connsiteY14" fmla="*/ 533616 h 607004"/>
              <a:gd name="connsiteX15" fmla="*/ 428478 w 607709"/>
              <a:gd name="connsiteY15" fmla="*/ 480843 h 607004"/>
              <a:gd name="connsiteX16" fmla="*/ 433376 w 607709"/>
              <a:gd name="connsiteY16" fmla="*/ 458641 h 607004"/>
              <a:gd name="connsiteX17" fmla="*/ 401164 w 607709"/>
              <a:gd name="connsiteY17" fmla="*/ 426375 h 607004"/>
              <a:gd name="connsiteX18" fmla="*/ 426971 w 607709"/>
              <a:gd name="connsiteY18" fmla="*/ 400600 h 607004"/>
              <a:gd name="connsiteX19" fmla="*/ 180789 w 607709"/>
              <a:gd name="connsiteY19" fmla="*/ 400600 h 607004"/>
              <a:gd name="connsiteX20" fmla="*/ 206686 w 607709"/>
              <a:gd name="connsiteY20" fmla="*/ 426182 h 607004"/>
              <a:gd name="connsiteX21" fmla="*/ 174385 w 607709"/>
              <a:gd name="connsiteY21" fmla="*/ 458349 h 607004"/>
              <a:gd name="connsiteX22" fmla="*/ 179282 w 607709"/>
              <a:gd name="connsiteY22" fmla="*/ 480546 h 607004"/>
              <a:gd name="connsiteX23" fmla="*/ 126453 w 607709"/>
              <a:gd name="connsiteY23" fmla="*/ 533404 h 607004"/>
              <a:gd name="connsiteX24" fmla="*/ 73529 w 607709"/>
              <a:gd name="connsiteY24" fmla="*/ 480546 h 607004"/>
              <a:gd name="connsiteX25" fmla="*/ 126453 w 607709"/>
              <a:gd name="connsiteY25" fmla="*/ 427781 h 607004"/>
              <a:gd name="connsiteX26" fmla="*/ 148677 w 607709"/>
              <a:gd name="connsiteY26" fmla="*/ 432672 h 607004"/>
              <a:gd name="connsiteX27" fmla="*/ 361571 w 607709"/>
              <a:gd name="connsiteY27" fmla="*/ 349156 h 607004"/>
              <a:gd name="connsiteX28" fmla="*/ 341320 w 607709"/>
              <a:gd name="connsiteY28" fmla="*/ 390073 h 607004"/>
              <a:gd name="connsiteX29" fmla="*/ 386438 w 607709"/>
              <a:gd name="connsiteY29" fmla="*/ 349156 h 607004"/>
              <a:gd name="connsiteX30" fmla="*/ 313439 w 607709"/>
              <a:gd name="connsiteY30" fmla="*/ 349156 h 607004"/>
              <a:gd name="connsiteX31" fmla="*/ 313439 w 607709"/>
              <a:gd name="connsiteY31" fmla="*/ 393835 h 607004"/>
              <a:gd name="connsiteX32" fmla="*/ 341603 w 607709"/>
              <a:gd name="connsiteY32" fmla="*/ 349156 h 607004"/>
              <a:gd name="connsiteX33" fmla="*/ 266249 w 607709"/>
              <a:gd name="connsiteY33" fmla="*/ 349156 h 607004"/>
              <a:gd name="connsiteX34" fmla="*/ 294318 w 607709"/>
              <a:gd name="connsiteY34" fmla="*/ 393647 h 607004"/>
              <a:gd name="connsiteX35" fmla="*/ 294318 w 607709"/>
              <a:gd name="connsiteY35" fmla="*/ 349156 h 607004"/>
              <a:gd name="connsiteX36" fmla="*/ 221413 w 607709"/>
              <a:gd name="connsiteY36" fmla="*/ 349156 h 607004"/>
              <a:gd name="connsiteX37" fmla="*/ 266437 w 607709"/>
              <a:gd name="connsiteY37" fmla="*/ 390073 h 607004"/>
              <a:gd name="connsiteX38" fmla="*/ 246280 w 607709"/>
              <a:gd name="connsiteY38" fmla="*/ 349156 h 607004"/>
              <a:gd name="connsiteX39" fmla="*/ 365904 w 607709"/>
              <a:gd name="connsiteY39" fmla="*/ 276823 h 607004"/>
              <a:gd name="connsiteX40" fmla="*/ 368165 w 607709"/>
              <a:gd name="connsiteY40" fmla="*/ 303537 h 607004"/>
              <a:gd name="connsiteX41" fmla="*/ 365904 w 607709"/>
              <a:gd name="connsiteY41" fmla="*/ 330250 h 607004"/>
              <a:gd name="connsiteX42" fmla="*/ 394350 w 607709"/>
              <a:gd name="connsiteY42" fmla="*/ 330250 h 607004"/>
              <a:gd name="connsiteX43" fmla="*/ 398212 w 607709"/>
              <a:gd name="connsiteY43" fmla="*/ 303537 h 607004"/>
              <a:gd name="connsiteX44" fmla="*/ 394350 w 607709"/>
              <a:gd name="connsiteY44" fmla="*/ 276823 h 607004"/>
              <a:gd name="connsiteX45" fmla="*/ 313439 w 607709"/>
              <a:gd name="connsiteY45" fmla="*/ 276823 h 607004"/>
              <a:gd name="connsiteX46" fmla="*/ 313439 w 607709"/>
              <a:gd name="connsiteY46" fmla="*/ 330250 h 607004"/>
              <a:gd name="connsiteX47" fmla="*/ 346689 w 607709"/>
              <a:gd name="connsiteY47" fmla="*/ 330250 h 607004"/>
              <a:gd name="connsiteX48" fmla="*/ 349232 w 607709"/>
              <a:gd name="connsiteY48" fmla="*/ 303537 h 607004"/>
              <a:gd name="connsiteX49" fmla="*/ 346689 w 607709"/>
              <a:gd name="connsiteY49" fmla="*/ 276823 h 607004"/>
              <a:gd name="connsiteX50" fmla="*/ 261068 w 607709"/>
              <a:gd name="connsiteY50" fmla="*/ 276823 h 607004"/>
              <a:gd name="connsiteX51" fmla="*/ 258525 w 607709"/>
              <a:gd name="connsiteY51" fmla="*/ 303537 h 607004"/>
              <a:gd name="connsiteX52" fmla="*/ 261068 w 607709"/>
              <a:gd name="connsiteY52" fmla="*/ 330250 h 607004"/>
              <a:gd name="connsiteX53" fmla="*/ 294318 w 607709"/>
              <a:gd name="connsiteY53" fmla="*/ 330250 h 607004"/>
              <a:gd name="connsiteX54" fmla="*/ 294318 w 607709"/>
              <a:gd name="connsiteY54" fmla="*/ 276823 h 607004"/>
              <a:gd name="connsiteX55" fmla="*/ 213312 w 607709"/>
              <a:gd name="connsiteY55" fmla="*/ 276823 h 607004"/>
              <a:gd name="connsiteX56" fmla="*/ 209450 w 607709"/>
              <a:gd name="connsiteY56" fmla="*/ 303537 h 607004"/>
              <a:gd name="connsiteX57" fmla="*/ 213312 w 607709"/>
              <a:gd name="connsiteY57" fmla="*/ 330250 h 607004"/>
              <a:gd name="connsiteX58" fmla="*/ 241758 w 607709"/>
              <a:gd name="connsiteY58" fmla="*/ 330250 h 607004"/>
              <a:gd name="connsiteX59" fmla="*/ 239498 w 607709"/>
              <a:gd name="connsiteY59" fmla="*/ 303537 h 607004"/>
              <a:gd name="connsiteX60" fmla="*/ 241758 w 607709"/>
              <a:gd name="connsiteY60" fmla="*/ 276823 h 607004"/>
              <a:gd name="connsiteX61" fmla="*/ 52952 w 607709"/>
              <a:gd name="connsiteY61" fmla="*/ 253683 h 607004"/>
              <a:gd name="connsiteX62" fmla="*/ 102701 w 607709"/>
              <a:gd name="connsiteY62" fmla="*/ 288291 h 607004"/>
              <a:gd name="connsiteX63" fmla="*/ 147927 w 607709"/>
              <a:gd name="connsiteY63" fmla="*/ 288291 h 607004"/>
              <a:gd name="connsiteX64" fmla="*/ 147173 w 607709"/>
              <a:gd name="connsiteY64" fmla="*/ 303527 h 607004"/>
              <a:gd name="connsiteX65" fmla="*/ 148681 w 607709"/>
              <a:gd name="connsiteY65" fmla="*/ 324781 h 607004"/>
              <a:gd name="connsiteX66" fmla="*/ 102701 w 607709"/>
              <a:gd name="connsiteY66" fmla="*/ 324781 h 607004"/>
              <a:gd name="connsiteX67" fmla="*/ 52952 w 607709"/>
              <a:gd name="connsiteY67" fmla="*/ 359296 h 607004"/>
              <a:gd name="connsiteX68" fmla="*/ 0 w 607709"/>
              <a:gd name="connsiteY68" fmla="*/ 306536 h 607004"/>
              <a:gd name="connsiteX69" fmla="*/ 52952 w 607709"/>
              <a:gd name="connsiteY69" fmla="*/ 253683 h 607004"/>
              <a:gd name="connsiteX70" fmla="*/ 554868 w 607709"/>
              <a:gd name="connsiteY70" fmla="*/ 250648 h 607004"/>
              <a:gd name="connsiteX71" fmla="*/ 607709 w 607709"/>
              <a:gd name="connsiteY71" fmla="*/ 303631 h 607004"/>
              <a:gd name="connsiteX72" fmla="*/ 554868 w 607709"/>
              <a:gd name="connsiteY72" fmla="*/ 356426 h 607004"/>
              <a:gd name="connsiteX73" fmla="*/ 506359 w 607709"/>
              <a:gd name="connsiteY73" fmla="*/ 324805 h 607004"/>
              <a:gd name="connsiteX74" fmla="*/ 459169 w 607709"/>
              <a:gd name="connsiteY74" fmla="*/ 324805 h 607004"/>
              <a:gd name="connsiteX75" fmla="*/ 460676 w 607709"/>
              <a:gd name="connsiteY75" fmla="*/ 303537 h 607004"/>
              <a:gd name="connsiteX76" fmla="*/ 459923 w 607709"/>
              <a:gd name="connsiteY76" fmla="*/ 288291 h 607004"/>
              <a:gd name="connsiteX77" fmla="*/ 504098 w 607709"/>
              <a:gd name="connsiteY77" fmla="*/ 288291 h 607004"/>
              <a:gd name="connsiteX78" fmla="*/ 554868 w 607709"/>
              <a:gd name="connsiteY78" fmla="*/ 250648 h 607004"/>
              <a:gd name="connsiteX79" fmla="*/ 341320 w 607709"/>
              <a:gd name="connsiteY79" fmla="*/ 217001 h 607004"/>
              <a:gd name="connsiteX80" fmla="*/ 361571 w 607709"/>
              <a:gd name="connsiteY80" fmla="*/ 257823 h 607004"/>
              <a:gd name="connsiteX81" fmla="*/ 386438 w 607709"/>
              <a:gd name="connsiteY81" fmla="*/ 257823 h 607004"/>
              <a:gd name="connsiteX82" fmla="*/ 341320 w 607709"/>
              <a:gd name="connsiteY82" fmla="*/ 217001 h 607004"/>
              <a:gd name="connsiteX83" fmla="*/ 266437 w 607709"/>
              <a:gd name="connsiteY83" fmla="*/ 217001 h 607004"/>
              <a:gd name="connsiteX84" fmla="*/ 221413 w 607709"/>
              <a:gd name="connsiteY84" fmla="*/ 257823 h 607004"/>
              <a:gd name="connsiteX85" fmla="*/ 246280 w 607709"/>
              <a:gd name="connsiteY85" fmla="*/ 257823 h 607004"/>
              <a:gd name="connsiteX86" fmla="*/ 266437 w 607709"/>
              <a:gd name="connsiteY86" fmla="*/ 217001 h 607004"/>
              <a:gd name="connsiteX87" fmla="*/ 313439 w 607709"/>
              <a:gd name="connsiteY87" fmla="*/ 213332 h 607004"/>
              <a:gd name="connsiteX88" fmla="*/ 313439 w 607709"/>
              <a:gd name="connsiteY88" fmla="*/ 257823 h 607004"/>
              <a:gd name="connsiteX89" fmla="*/ 341603 w 607709"/>
              <a:gd name="connsiteY89" fmla="*/ 257823 h 607004"/>
              <a:gd name="connsiteX90" fmla="*/ 313439 w 607709"/>
              <a:gd name="connsiteY90" fmla="*/ 213332 h 607004"/>
              <a:gd name="connsiteX91" fmla="*/ 294318 w 607709"/>
              <a:gd name="connsiteY91" fmla="*/ 213238 h 607004"/>
              <a:gd name="connsiteX92" fmla="*/ 266249 w 607709"/>
              <a:gd name="connsiteY92" fmla="*/ 257823 h 607004"/>
              <a:gd name="connsiteX93" fmla="*/ 294318 w 607709"/>
              <a:gd name="connsiteY93" fmla="*/ 257823 h 607004"/>
              <a:gd name="connsiteX94" fmla="*/ 303926 w 607709"/>
              <a:gd name="connsiteY94" fmla="*/ 177119 h 607004"/>
              <a:gd name="connsiteX95" fmla="*/ 430520 w 607709"/>
              <a:gd name="connsiteY95" fmla="*/ 303537 h 607004"/>
              <a:gd name="connsiteX96" fmla="*/ 303926 w 607709"/>
              <a:gd name="connsiteY96" fmla="*/ 429955 h 607004"/>
              <a:gd name="connsiteX97" fmla="*/ 177331 w 607709"/>
              <a:gd name="connsiteY97" fmla="*/ 303537 h 607004"/>
              <a:gd name="connsiteX98" fmla="*/ 303926 w 607709"/>
              <a:gd name="connsiteY98" fmla="*/ 177119 h 607004"/>
              <a:gd name="connsiteX99" fmla="*/ 481407 w 607709"/>
              <a:gd name="connsiteY99" fmla="*/ 73505 h 607004"/>
              <a:gd name="connsiteX100" fmla="*/ 518779 w 607709"/>
              <a:gd name="connsiteY100" fmla="*/ 88885 h 607004"/>
              <a:gd name="connsiteX101" fmla="*/ 518779 w 607709"/>
              <a:gd name="connsiteY101" fmla="*/ 163578 h 607004"/>
              <a:gd name="connsiteX102" fmla="*/ 459266 w 607709"/>
              <a:gd name="connsiteY102" fmla="*/ 174208 h 607004"/>
              <a:gd name="connsiteX103" fmla="*/ 426966 w 607709"/>
              <a:gd name="connsiteY103" fmla="*/ 206475 h 607004"/>
              <a:gd name="connsiteX104" fmla="*/ 401164 w 607709"/>
              <a:gd name="connsiteY104" fmla="*/ 180605 h 607004"/>
              <a:gd name="connsiteX105" fmla="*/ 406438 w 607709"/>
              <a:gd name="connsiteY105" fmla="*/ 175337 h 607004"/>
              <a:gd name="connsiteX106" fmla="*/ 433369 w 607709"/>
              <a:gd name="connsiteY106" fmla="*/ 148339 h 607004"/>
              <a:gd name="connsiteX107" fmla="*/ 444105 w 607709"/>
              <a:gd name="connsiteY107" fmla="*/ 88885 h 607004"/>
              <a:gd name="connsiteX108" fmla="*/ 481407 w 607709"/>
              <a:gd name="connsiteY108" fmla="*/ 73505 h 607004"/>
              <a:gd name="connsiteX109" fmla="*/ 126565 w 607709"/>
              <a:gd name="connsiteY109" fmla="*/ 73459 h 607004"/>
              <a:gd name="connsiteX110" fmla="*/ 179414 w 607709"/>
              <a:gd name="connsiteY110" fmla="*/ 126317 h 607004"/>
              <a:gd name="connsiteX111" fmla="*/ 174515 w 607709"/>
              <a:gd name="connsiteY111" fmla="*/ 148514 h 607004"/>
              <a:gd name="connsiteX112" fmla="*/ 206827 w 607709"/>
              <a:gd name="connsiteY112" fmla="*/ 180680 h 607004"/>
              <a:gd name="connsiteX113" fmla="*/ 180921 w 607709"/>
              <a:gd name="connsiteY113" fmla="*/ 206545 h 607004"/>
              <a:gd name="connsiteX114" fmla="*/ 148703 w 607709"/>
              <a:gd name="connsiteY114" fmla="*/ 174284 h 607004"/>
              <a:gd name="connsiteX115" fmla="*/ 126471 w 607709"/>
              <a:gd name="connsiteY115" fmla="*/ 179175 h 607004"/>
              <a:gd name="connsiteX116" fmla="*/ 73717 w 607709"/>
              <a:gd name="connsiteY116" fmla="*/ 126317 h 607004"/>
              <a:gd name="connsiteX117" fmla="*/ 126565 w 607709"/>
              <a:gd name="connsiteY117" fmla="*/ 73459 h 607004"/>
              <a:gd name="connsiteX118" fmla="*/ 303937 w 607709"/>
              <a:gd name="connsiteY118" fmla="*/ 0 h 607004"/>
              <a:gd name="connsiteX119" fmla="*/ 356778 w 607709"/>
              <a:gd name="connsiteY119" fmla="*/ 52774 h 607004"/>
              <a:gd name="connsiteX120" fmla="*/ 322116 w 607709"/>
              <a:gd name="connsiteY120" fmla="*/ 102445 h 607004"/>
              <a:gd name="connsiteX121" fmla="*/ 322116 w 607709"/>
              <a:gd name="connsiteY121" fmla="*/ 147976 h 607004"/>
              <a:gd name="connsiteX122" fmla="*/ 303937 w 607709"/>
              <a:gd name="connsiteY122" fmla="*/ 146847 h 607004"/>
              <a:gd name="connsiteX123" fmla="*/ 285664 w 607709"/>
              <a:gd name="connsiteY123" fmla="*/ 147976 h 607004"/>
              <a:gd name="connsiteX124" fmla="*/ 285664 w 607709"/>
              <a:gd name="connsiteY124" fmla="*/ 102633 h 607004"/>
              <a:gd name="connsiteX125" fmla="*/ 251001 w 607709"/>
              <a:gd name="connsiteY125" fmla="*/ 52774 h 607004"/>
              <a:gd name="connsiteX126" fmla="*/ 303937 w 607709"/>
              <a:gd name="connsiteY126" fmla="*/ 0 h 607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607709" h="607004">
                <a:moveTo>
                  <a:pt x="285664" y="459028"/>
                </a:moveTo>
                <a:cubicBezTo>
                  <a:pt x="291598" y="459781"/>
                  <a:pt x="297720" y="460157"/>
                  <a:pt x="303937" y="460157"/>
                </a:cubicBezTo>
                <a:cubicBezTo>
                  <a:pt x="310059" y="460157"/>
                  <a:pt x="316087" y="459781"/>
                  <a:pt x="322116" y="459028"/>
                </a:cubicBezTo>
                <a:lnTo>
                  <a:pt x="322116" y="467683"/>
                </a:lnTo>
                <a:lnTo>
                  <a:pt x="322116" y="504559"/>
                </a:lnTo>
                <a:cubicBezTo>
                  <a:pt x="342367" y="511991"/>
                  <a:pt x="356778" y="531276"/>
                  <a:pt x="356778" y="554230"/>
                </a:cubicBezTo>
                <a:cubicBezTo>
                  <a:pt x="356778" y="583298"/>
                  <a:pt x="333136" y="607004"/>
                  <a:pt x="303937" y="607004"/>
                </a:cubicBezTo>
                <a:cubicBezTo>
                  <a:pt x="274737" y="607004"/>
                  <a:pt x="251001" y="583486"/>
                  <a:pt x="251001" y="554230"/>
                </a:cubicBezTo>
                <a:cubicBezTo>
                  <a:pt x="251001" y="531370"/>
                  <a:pt x="265507" y="511991"/>
                  <a:pt x="285664" y="504559"/>
                </a:cubicBezTo>
                <a:lnTo>
                  <a:pt x="285664" y="467683"/>
                </a:lnTo>
                <a:close/>
                <a:moveTo>
                  <a:pt x="426971" y="400600"/>
                </a:moveTo>
                <a:lnTo>
                  <a:pt x="459183" y="432678"/>
                </a:lnTo>
                <a:cubicBezTo>
                  <a:pt x="465965" y="429574"/>
                  <a:pt x="473500" y="427786"/>
                  <a:pt x="481411" y="427786"/>
                </a:cubicBezTo>
                <a:cubicBezTo>
                  <a:pt x="510609" y="427786"/>
                  <a:pt x="534250" y="451492"/>
                  <a:pt x="534250" y="480843"/>
                </a:cubicBezTo>
                <a:cubicBezTo>
                  <a:pt x="534250" y="509910"/>
                  <a:pt x="510609" y="533616"/>
                  <a:pt x="481411" y="533616"/>
                </a:cubicBezTo>
                <a:cubicBezTo>
                  <a:pt x="452213" y="533616"/>
                  <a:pt x="428478" y="510099"/>
                  <a:pt x="428478" y="480843"/>
                </a:cubicBezTo>
                <a:cubicBezTo>
                  <a:pt x="428478" y="472941"/>
                  <a:pt x="430268" y="465415"/>
                  <a:pt x="433376" y="458641"/>
                </a:cubicBezTo>
                <a:lnTo>
                  <a:pt x="401164" y="426375"/>
                </a:lnTo>
                <a:cubicBezTo>
                  <a:pt x="410771" y="418755"/>
                  <a:pt x="419436" y="410101"/>
                  <a:pt x="426971" y="400600"/>
                </a:cubicBezTo>
                <a:close/>
                <a:moveTo>
                  <a:pt x="180789" y="400600"/>
                </a:moveTo>
                <a:cubicBezTo>
                  <a:pt x="188417" y="410099"/>
                  <a:pt x="197080" y="418752"/>
                  <a:pt x="206686" y="426182"/>
                </a:cubicBezTo>
                <a:lnTo>
                  <a:pt x="174385" y="458349"/>
                </a:lnTo>
                <a:cubicBezTo>
                  <a:pt x="177493" y="465121"/>
                  <a:pt x="179282" y="472645"/>
                  <a:pt x="179282" y="480546"/>
                </a:cubicBezTo>
                <a:cubicBezTo>
                  <a:pt x="179282" y="509703"/>
                  <a:pt x="155645" y="533404"/>
                  <a:pt x="126453" y="533404"/>
                </a:cubicBezTo>
                <a:cubicBezTo>
                  <a:pt x="97260" y="533404"/>
                  <a:pt x="73529" y="509797"/>
                  <a:pt x="73529" y="480546"/>
                </a:cubicBezTo>
                <a:cubicBezTo>
                  <a:pt x="73529" y="451483"/>
                  <a:pt x="97166" y="427781"/>
                  <a:pt x="126453" y="427781"/>
                </a:cubicBezTo>
                <a:cubicBezTo>
                  <a:pt x="134363" y="427781"/>
                  <a:pt x="141897" y="429568"/>
                  <a:pt x="148677" y="432672"/>
                </a:cubicBezTo>
                <a:close/>
                <a:moveTo>
                  <a:pt x="361571" y="349156"/>
                </a:moveTo>
                <a:cubicBezTo>
                  <a:pt x="356485" y="365711"/>
                  <a:pt x="348950" y="379350"/>
                  <a:pt x="341320" y="390073"/>
                </a:cubicBezTo>
                <a:cubicBezTo>
                  <a:pt x="360441" y="381796"/>
                  <a:pt x="376360" y="367310"/>
                  <a:pt x="386438" y="349156"/>
                </a:cubicBezTo>
                <a:close/>
                <a:moveTo>
                  <a:pt x="313439" y="349156"/>
                </a:moveTo>
                <a:lnTo>
                  <a:pt x="313439" y="393835"/>
                </a:lnTo>
                <a:cubicBezTo>
                  <a:pt x="322576" y="384523"/>
                  <a:pt x="334161" y="369944"/>
                  <a:pt x="341603" y="349156"/>
                </a:cubicBezTo>
                <a:close/>
                <a:moveTo>
                  <a:pt x="266249" y="349156"/>
                </a:moveTo>
                <a:cubicBezTo>
                  <a:pt x="273784" y="369850"/>
                  <a:pt x="285181" y="384429"/>
                  <a:pt x="294318" y="393647"/>
                </a:cubicBezTo>
                <a:lnTo>
                  <a:pt x="294318" y="349156"/>
                </a:lnTo>
                <a:close/>
                <a:moveTo>
                  <a:pt x="221413" y="349156"/>
                </a:moveTo>
                <a:cubicBezTo>
                  <a:pt x="231397" y="367310"/>
                  <a:pt x="247410" y="381796"/>
                  <a:pt x="266437" y="390073"/>
                </a:cubicBezTo>
                <a:cubicBezTo>
                  <a:pt x="258807" y="379256"/>
                  <a:pt x="251366" y="365711"/>
                  <a:pt x="246280" y="349156"/>
                </a:cubicBezTo>
                <a:close/>
                <a:moveTo>
                  <a:pt x="365904" y="276823"/>
                </a:moveTo>
                <a:cubicBezTo>
                  <a:pt x="367411" y="285101"/>
                  <a:pt x="368165" y="293943"/>
                  <a:pt x="368165" y="303537"/>
                </a:cubicBezTo>
                <a:cubicBezTo>
                  <a:pt x="368165" y="313037"/>
                  <a:pt x="367317" y="321973"/>
                  <a:pt x="365904" y="330250"/>
                </a:cubicBezTo>
                <a:lnTo>
                  <a:pt x="394350" y="330250"/>
                </a:lnTo>
                <a:cubicBezTo>
                  <a:pt x="396799" y="321785"/>
                  <a:pt x="398212" y="312755"/>
                  <a:pt x="398212" y="303537"/>
                </a:cubicBezTo>
                <a:cubicBezTo>
                  <a:pt x="398212" y="294225"/>
                  <a:pt x="396799" y="285289"/>
                  <a:pt x="394350" y="276823"/>
                </a:cubicBezTo>
                <a:close/>
                <a:moveTo>
                  <a:pt x="313439" y="276823"/>
                </a:moveTo>
                <a:lnTo>
                  <a:pt x="313439" y="330250"/>
                </a:lnTo>
                <a:lnTo>
                  <a:pt x="346689" y="330250"/>
                </a:lnTo>
                <a:cubicBezTo>
                  <a:pt x="348384" y="322067"/>
                  <a:pt x="349232" y="313131"/>
                  <a:pt x="349232" y="303537"/>
                </a:cubicBezTo>
                <a:cubicBezTo>
                  <a:pt x="349232" y="293848"/>
                  <a:pt x="348384" y="284913"/>
                  <a:pt x="346689" y="276823"/>
                </a:cubicBezTo>
                <a:close/>
                <a:moveTo>
                  <a:pt x="261068" y="276823"/>
                </a:moveTo>
                <a:cubicBezTo>
                  <a:pt x="259467" y="284913"/>
                  <a:pt x="258525" y="293848"/>
                  <a:pt x="258525" y="303537"/>
                </a:cubicBezTo>
                <a:cubicBezTo>
                  <a:pt x="258525" y="313131"/>
                  <a:pt x="259467" y="322067"/>
                  <a:pt x="261068" y="330250"/>
                </a:cubicBezTo>
                <a:lnTo>
                  <a:pt x="294318" y="330250"/>
                </a:lnTo>
                <a:lnTo>
                  <a:pt x="294318" y="276823"/>
                </a:lnTo>
                <a:close/>
                <a:moveTo>
                  <a:pt x="213312" y="276823"/>
                </a:moveTo>
                <a:cubicBezTo>
                  <a:pt x="210863" y="285195"/>
                  <a:pt x="209450" y="294225"/>
                  <a:pt x="209450" y="303537"/>
                </a:cubicBezTo>
                <a:cubicBezTo>
                  <a:pt x="209450" y="312755"/>
                  <a:pt x="210863" y="321691"/>
                  <a:pt x="213312" y="330250"/>
                </a:cubicBezTo>
                <a:lnTo>
                  <a:pt x="241758" y="330250"/>
                </a:lnTo>
                <a:cubicBezTo>
                  <a:pt x="240251" y="321973"/>
                  <a:pt x="239498" y="313037"/>
                  <a:pt x="239498" y="303537"/>
                </a:cubicBezTo>
                <a:cubicBezTo>
                  <a:pt x="239498" y="293943"/>
                  <a:pt x="240346" y="285101"/>
                  <a:pt x="241758" y="276823"/>
                </a:cubicBezTo>
                <a:close/>
                <a:moveTo>
                  <a:pt x="52952" y="253683"/>
                </a:moveTo>
                <a:cubicBezTo>
                  <a:pt x="75754" y="253683"/>
                  <a:pt x="95257" y="268166"/>
                  <a:pt x="102701" y="288291"/>
                </a:cubicBezTo>
                <a:lnTo>
                  <a:pt x="147927" y="288291"/>
                </a:lnTo>
                <a:cubicBezTo>
                  <a:pt x="147362" y="293370"/>
                  <a:pt x="147173" y="298354"/>
                  <a:pt x="147173" y="303527"/>
                </a:cubicBezTo>
                <a:cubicBezTo>
                  <a:pt x="147173" y="310768"/>
                  <a:pt x="147644" y="317822"/>
                  <a:pt x="148681" y="324781"/>
                </a:cubicBezTo>
                <a:lnTo>
                  <a:pt x="102701" y="324781"/>
                </a:lnTo>
                <a:cubicBezTo>
                  <a:pt x="95163" y="345001"/>
                  <a:pt x="75754" y="359390"/>
                  <a:pt x="52952" y="359296"/>
                </a:cubicBezTo>
                <a:cubicBezTo>
                  <a:pt x="23744" y="359296"/>
                  <a:pt x="0" y="335690"/>
                  <a:pt x="0" y="306536"/>
                </a:cubicBezTo>
                <a:cubicBezTo>
                  <a:pt x="0" y="277382"/>
                  <a:pt x="23649" y="253683"/>
                  <a:pt x="52952" y="253683"/>
                </a:cubicBezTo>
                <a:close/>
                <a:moveTo>
                  <a:pt x="554868" y="250648"/>
                </a:moveTo>
                <a:cubicBezTo>
                  <a:pt x="584067" y="250648"/>
                  <a:pt x="607709" y="274551"/>
                  <a:pt x="607709" y="303631"/>
                </a:cubicBezTo>
                <a:cubicBezTo>
                  <a:pt x="607709" y="332710"/>
                  <a:pt x="584067" y="356426"/>
                  <a:pt x="554868" y="356426"/>
                </a:cubicBezTo>
                <a:cubicBezTo>
                  <a:pt x="533109" y="356426"/>
                  <a:pt x="514554" y="343439"/>
                  <a:pt x="506359" y="324805"/>
                </a:cubicBezTo>
                <a:lnTo>
                  <a:pt x="459169" y="324805"/>
                </a:lnTo>
                <a:cubicBezTo>
                  <a:pt x="460111" y="317841"/>
                  <a:pt x="460676" y="310783"/>
                  <a:pt x="460676" y="303537"/>
                </a:cubicBezTo>
                <a:cubicBezTo>
                  <a:pt x="460676" y="298361"/>
                  <a:pt x="460394" y="293373"/>
                  <a:pt x="459923" y="288291"/>
                </a:cubicBezTo>
                <a:lnTo>
                  <a:pt x="504098" y="288291"/>
                </a:lnTo>
                <a:cubicBezTo>
                  <a:pt x="510598" y="266646"/>
                  <a:pt x="530849" y="250648"/>
                  <a:pt x="554868" y="250648"/>
                </a:cubicBezTo>
                <a:close/>
                <a:moveTo>
                  <a:pt x="341320" y="217001"/>
                </a:moveTo>
                <a:cubicBezTo>
                  <a:pt x="348950" y="227724"/>
                  <a:pt x="356391" y="241268"/>
                  <a:pt x="361571" y="257823"/>
                </a:cubicBezTo>
                <a:lnTo>
                  <a:pt x="386438" y="257823"/>
                </a:lnTo>
                <a:cubicBezTo>
                  <a:pt x="376360" y="239669"/>
                  <a:pt x="360441" y="225278"/>
                  <a:pt x="341320" y="217001"/>
                </a:cubicBezTo>
                <a:close/>
                <a:moveTo>
                  <a:pt x="266437" y="217001"/>
                </a:moveTo>
                <a:cubicBezTo>
                  <a:pt x="247410" y="225278"/>
                  <a:pt x="231397" y="239669"/>
                  <a:pt x="221413" y="257823"/>
                </a:cubicBezTo>
                <a:lnTo>
                  <a:pt x="246280" y="257823"/>
                </a:lnTo>
                <a:cubicBezTo>
                  <a:pt x="251272" y="241268"/>
                  <a:pt x="258807" y="227630"/>
                  <a:pt x="266437" y="217001"/>
                </a:cubicBezTo>
                <a:close/>
                <a:moveTo>
                  <a:pt x="313439" y="213332"/>
                </a:moveTo>
                <a:lnTo>
                  <a:pt x="313439" y="257823"/>
                </a:lnTo>
                <a:lnTo>
                  <a:pt x="341603" y="257823"/>
                </a:lnTo>
                <a:cubicBezTo>
                  <a:pt x="334067" y="237130"/>
                  <a:pt x="322576" y="222644"/>
                  <a:pt x="313439" y="213332"/>
                </a:cubicBezTo>
                <a:close/>
                <a:moveTo>
                  <a:pt x="294318" y="213238"/>
                </a:moveTo>
                <a:cubicBezTo>
                  <a:pt x="285181" y="222456"/>
                  <a:pt x="273596" y="237036"/>
                  <a:pt x="266249" y="257823"/>
                </a:cubicBezTo>
                <a:lnTo>
                  <a:pt x="294318" y="257823"/>
                </a:lnTo>
                <a:close/>
                <a:moveTo>
                  <a:pt x="303926" y="177119"/>
                </a:moveTo>
                <a:cubicBezTo>
                  <a:pt x="373722" y="177119"/>
                  <a:pt x="430520" y="233743"/>
                  <a:pt x="430520" y="303537"/>
                </a:cubicBezTo>
                <a:cubicBezTo>
                  <a:pt x="430520" y="373236"/>
                  <a:pt x="373722" y="429955"/>
                  <a:pt x="303926" y="429955"/>
                </a:cubicBezTo>
                <a:cubicBezTo>
                  <a:pt x="234035" y="429955"/>
                  <a:pt x="177331" y="373236"/>
                  <a:pt x="177331" y="303537"/>
                </a:cubicBezTo>
                <a:cubicBezTo>
                  <a:pt x="177331" y="233743"/>
                  <a:pt x="234035" y="177119"/>
                  <a:pt x="303926" y="177119"/>
                </a:cubicBezTo>
                <a:close/>
                <a:moveTo>
                  <a:pt x="481407" y="73505"/>
                </a:moveTo>
                <a:cubicBezTo>
                  <a:pt x="494931" y="73505"/>
                  <a:pt x="508468" y="78632"/>
                  <a:pt x="518779" y="88885"/>
                </a:cubicBezTo>
                <a:cubicBezTo>
                  <a:pt x="539402" y="109487"/>
                  <a:pt x="539402" y="142976"/>
                  <a:pt x="518779" y="163578"/>
                </a:cubicBezTo>
                <a:cubicBezTo>
                  <a:pt x="502677" y="179758"/>
                  <a:pt x="478758" y="183239"/>
                  <a:pt x="459266" y="174208"/>
                </a:cubicBezTo>
                <a:lnTo>
                  <a:pt x="426966" y="206475"/>
                </a:lnTo>
                <a:cubicBezTo>
                  <a:pt x="419338" y="196879"/>
                  <a:pt x="410675" y="188225"/>
                  <a:pt x="401164" y="180605"/>
                </a:cubicBezTo>
                <a:lnTo>
                  <a:pt x="406438" y="175337"/>
                </a:lnTo>
                <a:lnTo>
                  <a:pt x="433369" y="148339"/>
                </a:lnTo>
                <a:cubicBezTo>
                  <a:pt x="424518" y="128772"/>
                  <a:pt x="428002" y="104972"/>
                  <a:pt x="444105" y="88885"/>
                </a:cubicBezTo>
                <a:cubicBezTo>
                  <a:pt x="454369" y="78632"/>
                  <a:pt x="467882" y="73505"/>
                  <a:pt x="481407" y="73505"/>
                </a:cubicBezTo>
                <a:close/>
                <a:moveTo>
                  <a:pt x="126565" y="73459"/>
                </a:moveTo>
                <a:cubicBezTo>
                  <a:pt x="155674" y="73459"/>
                  <a:pt x="179414" y="97066"/>
                  <a:pt x="179414" y="126317"/>
                </a:cubicBezTo>
                <a:cubicBezTo>
                  <a:pt x="179414" y="134217"/>
                  <a:pt x="177718" y="141742"/>
                  <a:pt x="174515" y="148514"/>
                </a:cubicBezTo>
                <a:lnTo>
                  <a:pt x="206827" y="180680"/>
                </a:lnTo>
                <a:cubicBezTo>
                  <a:pt x="197124" y="188392"/>
                  <a:pt x="188457" y="197045"/>
                  <a:pt x="180921" y="206545"/>
                </a:cubicBezTo>
                <a:lnTo>
                  <a:pt x="148703" y="174284"/>
                </a:lnTo>
                <a:cubicBezTo>
                  <a:pt x="141921" y="177482"/>
                  <a:pt x="134384" y="179175"/>
                  <a:pt x="126471" y="179175"/>
                </a:cubicBezTo>
                <a:cubicBezTo>
                  <a:pt x="97174" y="179175"/>
                  <a:pt x="73529" y="155474"/>
                  <a:pt x="73717" y="126317"/>
                </a:cubicBezTo>
                <a:cubicBezTo>
                  <a:pt x="73717" y="97160"/>
                  <a:pt x="97268" y="73459"/>
                  <a:pt x="126565" y="73459"/>
                </a:cubicBezTo>
                <a:close/>
                <a:moveTo>
                  <a:pt x="303937" y="0"/>
                </a:moveTo>
                <a:cubicBezTo>
                  <a:pt x="333042" y="0"/>
                  <a:pt x="356778" y="23612"/>
                  <a:pt x="356778" y="52774"/>
                </a:cubicBezTo>
                <a:cubicBezTo>
                  <a:pt x="356778" y="75634"/>
                  <a:pt x="342367" y="95107"/>
                  <a:pt x="322116" y="102445"/>
                </a:cubicBezTo>
                <a:lnTo>
                  <a:pt x="322116" y="147976"/>
                </a:lnTo>
                <a:cubicBezTo>
                  <a:pt x="316182" y="147223"/>
                  <a:pt x="310059" y="146847"/>
                  <a:pt x="303937" y="146847"/>
                </a:cubicBezTo>
                <a:cubicBezTo>
                  <a:pt x="297720" y="146847"/>
                  <a:pt x="291692" y="147223"/>
                  <a:pt x="285664" y="147976"/>
                </a:cubicBezTo>
                <a:lnTo>
                  <a:pt x="285664" y="102633"/>
                </a:lnTo>
                <a:cubicBezTo>
                  <a:pt x="265507" y="95107"/>
                  <a:pt x="251001" y="75728"/>
                  <a:pt x="251001" y="52774"/>
                </a:cubicBezTo>
                <a:cubicBezTo>
                  <a:pt x="251001" y="23706"/>
                  <a:pt x="274643" y="0"/>
                  <a:pt x="30393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5349240" y="909320"/>
            <a:ext cx="6309995" cy="810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>
                <a:solidFill>
                  <a:srgbClr val="00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 </a:t>
            </a:r>
            <a:r>
              <a:rPr lang="zh-CN" altLang="en-US">
                <a:solidFill>
                  <a:srgbClr val="00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树立先进的教育理念，建立高素质的教职工队伍。全体教师提倡以优质的教育为主导，以儿童为中心，办高品质教育。</a:t>
            </a:r>
            <a:endParaRPr lang="zh-CN" altLang="en-US">
              <a:solidFill>
                <a:srgbClr val="000000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603875" y="5248910"/>
            <a:ext cx="5800725" cy="11703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30000"/>
              </a:lnSpc>
              <a:buClrTx/>
              <a:buSzTx/>
              <a:buNone/>
            </a:pPr>
            <a:r>
              <a:rPr kumimoji="1" lang="zh-CN" altLang="en-US" dirty="0">
                <a:solidFill>
                  <a:srgbClr val="00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-教育好孩子</a:t>
            </a:r>
            <a:endParaRPr kumimoji="1" lang="zh-CN" altLang="en-US" dirty="0">
              <a:solidFill>
                <a:srgbClr val="000000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l">
              <a:lnSpc>
                <a:spcPct val="130000"/>
              </a:lnSpc>
              <a:buClrTx/>
              <a:buSzTx/>
              <a:buNone/>
            </a:pPr>
            <a:r>
              <a:rPr kumimoji="1" lang="zh-CN" altLang="en-US" dirty="0">
                <a:solidFill>
                  <a:srgbClr val="00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-培养好老师</a:t>
            </a:r>
            <a:endParaRPr kumimoji="1" lang="zh-CN" altLang="en-US" dirty="0">
              <a:solidFill>
                <a:srgbClr val="000000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 algn="l">
              <a:lnSpc>
                <a:spcPct val="130000"/>
              </a:lnSpc>
              <a:buClrTx/>
              <a:buSzTx/>
              <a:buNone/>
            </a:pPr>
            <a:r>
              <a:rPr kumimoji="1" lang="zh-CN" altLang="en-US" dirty="0">
                <a:solidFill>
                  <a:srgbClr val="000000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-引领好家长</a:t>
            </a:r>
            <a:endParaRPr kumimoji="1" lang="zh-CN" altLang="en-US" dirty="0">
              <a:solidFill>
                <a:srgbClr val="000000"/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/>
        </p:nvSpPr>
        <p:spPr>
          <a:xfrm>
            <a:off x="790874" y="1535801"/>
            <a:ext cx="3184264" cy="423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800" b="1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ctr"/>
            <a:r>
              <a:rPr lang="zh-CN" sz="1800" b="0" dirty="0">
                <a:solidFill>
                  <a:srgbClr val="FF0000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rPr>
              <a:t>标准化一日流程</a:t>
            </a:r>
            <a:endParaRPr lang="zh-CN" sz="1800" b="0" dirty="0">
              <a:solidFill>
                <a:srgbClr val="FF0000"/>
              </a:solidFill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432431" y="1535903"/>
            <a:ext cx="3184264" cy="423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800" b="1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ctr"/>
            <a:r>
              <a:rPr lang="zh-CN" altLang="en-US" sz="1800" b="0" dirty="0">
                <a:solidFill>
                  <a:srgbClr val="FF0000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rPr>
              <a:t>良好的生活教育</a:t>
            </a:r>
            <a:endParaRPr lang="zh-CN" altLang="en-US" sz="1800" b="0" dirty="0">
              <a:solidFill>
                <a:srgbClr val="FF0000"/>
              </a:solidFill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7944285" y="1535908"/>
            <a:ext cx="3184264" cy="423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800" b="1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ctr"/>
            <a:r>
              <a:rPr lang="zh-CN" altLang="en-US" sz="1800" b="0" dirty="0">
                <a:solidFill>
                  <a:srgbClr val="FF0000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rPr>
              <a:t>区域活动、分组教学</a:t>
            </a:r>
            <a:endParaRPr lang="zh-CN" altLang="en-US" sz="1800" b="0" dirty="0">
              <a:solidFill>
                <a:srgbClr val="FF0000"/>
              </a:solidFill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1158875" y="2178685"/>
            <a:ext cx="2447925" cy="1543050"/>
          </a:xfrm>
          <a:prstGeom prst="ellipse">
            <a:avLst/>
          </a:prstGeom>
          <a:blipFill rotWithShape="1">
            <a:blip r:embed="rId1"/>
            <a:stretch>
              <a:fillRect t="-1000" r="-1000" b="-1000"/>
            </a:stretch>
          </a:blipFill>
          <a:ln w="28575" cmpd="sng">
            <a:solidFill>
              <a:srgbClr val="93B34E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椭圆 35"/>
          <p:cNvSpPr/>
          <p:nvPr/>
        </p:nvSpPr>
        <p:spPr>
          <a:xfrm>
            <a:off x="1054100" y="4121785"/>
            <a:ext cx="2447925" cy="1543050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  <a:ln w="28575" cmpd="dbl">
            <a:solidFill>
              <a:srgbClr val="7A985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>
            <a:off x="4721225" y="2207260"/>
            <a:ext cx="2447925" cy="1543050"/>
          </a:xfrm>
          <a:prstGeom prst="ellipse">
            <a:avLst/>
          </a:prstGeom>
          <a:blipFill rotWithShape="1">
            <a:blip r:embed="rId3"/>
            <a:stretch>
              <a:fillRect t="-1000" r="-1000" b="-1000"/>
            </a:stretch>
          </a:blipFill>
          <a:ln w="28575" cmpd="sng">
            <a:solidFill>
              <a:srgbClr val="93B34E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椭圆 37"/>
          <p:cNvSpPr/>
          <p:nvPr/>
        </p:nvSpPr>
        <p:spPr>
          <a:xfrm>
            <a:off x="4645025" y="4121785"/>
            <a:ext cx="2447925" cy="1543050"/>
          </a:xfrm>
          <a:prstGeom prst="ellipse">
            <a:avLst/>
          </a:prstGeom>
          <a:blipFill rotWithShape="1">
            <a:blip r:embed="rId4"/>
            <a:stretch>
              <a:fillRect t="-1000" r="-1000" b="-1000"/>
            </a:stretch>
          </a:blipFill>
          <a:ln w="28575" cmpd="sng">
            <a:solidFill>
              <a:srgbClr val="93B34E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9" name="椭圆 38"/>
          <p:cNvSpPr/>
          <p:nvPr/>
        </p:nvSpPr>
        <p:spPr>
          <a:xfrm>
            <a:off x="8416925" y="2178685"/>
            <a:ext cx="2447925" cy="1543050"/>
          </a:xfrm>
          <a:prstGeom prst="ellipse">
            <a:avLst/>
          </a:prstGeom>
          <a:blipFill rotWithShape="1">
            <a:blip r:embed="rId5"/>
            <a:stretch>
              <a:fillRect t="-1000" r="-1000" b="-1000"/>
            </a:stretch>
          </a:blipFill>
          <a:ln w="28575" cmpd="sng">
            <a:solidFill>
              <a:srgbClr val="93B34E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0" name="椭圆 39"/>
          <p:cNvSpPr/>
          <p:nvPr/>
        </p:nvSpPr>
        <p:spPr>
          <a:xfrm>
            <a:off x="8340725" y="4093210"/>
            <a:ext cx="2447925" cy="1543050"/>
          </a:xfrm>
          <a:prstGeom prst="ellipse">
            <a:avLst/>
          </a:prstGeom>
          <a:blipFill rotWithShape="1">
            <a:blip r:embed="rId6"/>
            <a:stretch>
              <a:fillRect t="-1000" r="-1000" b="-1000"/>
            </a:stretch>
          </a:blipFill>
          <a:ln w="28575" cmpd="sng">
            <a:solidFill>
              <a:srgbClr val="93B34E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" name="文本框 40"/>
          <p:cNvSpPr txBox="1"/>
          <p:nvPr/>
        </p:nvSpPr>
        <p:spPr>
          <a:xfrm>
            <a:off x="648335" y="595630"/>
            <a:ext cx="9048115" cy="6451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l"/>
            <a:r>
              <a:rPr lang="zh-CN" altLang="en-US" sz="3600" b="1">
                <a:solidFill>
                  <a:srgbClr val="93B34E"/>
                </a:solidFill>
                <a:latin typeface="幼圆" panose="02010509060101010101" charset="-122"/>
                <a:ea typeface="幼圆" panose="02010509060101010101" charset="-122"/>
                <a:cs typeface="幼圆" panose="02010509060101010101" charset="-122"/>
              </a:rPr>
              <a:t>第二部分</a:t>
            </a:r>
            <a:r>
              <a:rPr lang="en-US" altLang="zh-CN" sz="3600" b="1">
                <a:solidFill>
                  <a:srgbClr val="93B34E"/>
                </a:solidFill>
                <a:latin typeface="幼圆" panose="02010509060101010101" charset="-122"/>
                <a:ea typeface="幼圆" panose="02010509060101010101" charset="-122"/>
                <a:cs typeface="幼圆" panose="02010509060101010101" charset="-122"/>
              </a:rPr>
              <a:t>  </a:t>
            </a:r>
            <a:r>
              <a:rPr lang="zh-CN" altLang="en-US" sz="3600" b="1">
                <a:solidFill>
                  <a:srgbClr val="93B34E"/>
                </a:solidFill>
                <a:latin typeface="幼圆" panose="02010509060101010101" charset="-122"/>
                <a:ea typeface="幼圆" panose="02010509060101010101" charset="-122"/>
                <a:cs typeface="幼圆" panose="02010509060101010101" charset="-122"/>
              </a:rPr>
              <a:t>办园特色</a:t>
            </a:r>
            <a:endParaRPr lang="zh-CN" altLang="en-US" sz="3600" b="1">
              <a:solidFill>
                <a:srgbClr val="93B34E"/>
              </a:solidFill>
              <a:latin typeface="幼圆" panose="02010509060101010101" charset="-122"/>
              <a:ea typeface="幼圆" panose="02010509060101010101" charset="-122"/>
              <a:cs typeface="幼圆" panose="020105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4190428" y="1461300"/>
            <a:ext cx="4228513" cy="4488963"/>
            <a:chOff x="994283" y="1843090"/>
            <a:chExt cx="4228513" cy="4488963"/>
          </a:xfrm>
        </p:grpSpPr>
        <p:sp>
          <p:nvSpPr>
            <p:cNvPr id="32" name="椭圆 31"/>
            <p:cNvSpPr/>
            <p:nvPr/>
          </p:nvSpPr>
          <p:spPr>
            <a:xfrm>
              <a:off x="2168604" y="6026634"/>
              <a:ext cx="3054192" cy="305419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  <a:alpha val="5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任意多边形 15"/>
            <p:cNvSpPr/>
            <p:nvPr/>
          </p:nvSpPr>
          <p:spPr>
            <a:xfrm>
              <a:off x="1114424" y="1981199"/>
              <a:ext cx="3366206" cy="4144780"/>
            </a:xfrm>
            <a:custGeom>
              <a:avLst/>
              <a:gdLst>
                <a:gd name="connsiteX0" fmla="*/ 255436 w 3366206"/>
                <a:gd name="connsiteY0" fmla="*/ 0 h 4144780"/>
                <a:gd name="connsiteX1" fmla="*/ 2909935 w 3366206"/>
                <a:gd name="connsiteY1" fmla="*/ 0 h 4144780"/>
                <a:gd name="connsiteX2" fmla="*/ 2909935 w 3366206"/>
                <a:gd name="connsiteY2" fmla="*/ 414339 h 4144780"/>
                <a:gd name="connsiteX3" fmla="*/ 3362326 w 3366206"/>
                <a:gd name="connsiteY3" fmla="*/ 414339 h 4144780"/>
                <a:gd name="connsiteX4" fmla="*/ 3362326 w 3366206"/>
                <a:gd name="connsiteY4" fmla="*/ 3106890 h 4144780"/>
                <a:gd name="connsiteX5" fmla="*/ 3308350 w 3366206"/>
                <a:gd name="connsiteY5" fmla="*/ 3419476 h 4144780"/>
                <a:gd name="connsiteX6" fmla="*/ 2579870 w 3366206"/>
                <a:gd name="connsiteY6" fmla="*/ 4144780 h 4144780"/>
                <a:gd name="connsiteX7" fmla="*/ 2579870 w 3366206"/>
                <a:gd name="connsiteY7" fmla="*/ 3362326 h 4144780"/>
                <a:gd name="connsiteX8" fmla="*/ 255436 w 3366206"/>
                <a:gd name="connsiteY8" fmla="*/ 3362326 h 4144780"/>
                <a:gd name="connsiteX9" fmla="*/ 0 w 3366206"/>
                <a:gd name="connsiteY9" fmla="*/ 3106890 h 4144780"/>
                <a:gd name="connsiteX10" fmla="*/ 0 w 3366206"/>
                <a:gd name="connsiteY10" fmla="*/ 255436 h 4144780"/>
                <a:gd name="connsiteX11" fmla="*/ 255436 w 3366206"/>
                <a:gd name="connsiteY11" fmla="*/ 0 h 4144780"/>
                <a:gd name="connsiteX0-1" fmla="*/ 2909935 w 3366206"/>
                <a:gd name="connsiteY0-2" fmla="*/ 414339 h 4144780"/>
                <a:gd name="connsiteX1-3" fmla="*/ 3362326 w 3366206"/>
                <a:gd name="connsiteY1-4" fmla="*/ 414339 h 4144780"/>
                <a:gd name="connsiteX2-5" fmla="*/ 3362326 w 3366206"/>
                <a:gd name="connsiteY2-6" fmla="*/ 3106890 h 4144780"/>
                <a:gd name="connsiteX3-7" fmla="*/ 3308350 w 3366206"/>
                <a:gd name="connsiteY3-8" fmla="*/ 3419476 h 4144780"/>
                <a:gd name="connsiteX4-9" fmla="*/ 2579870 w 3366206"/>
                <a:gd name="connsiteY4-10" fmla="*/ 4144780 h 4144780"/>
                <a:gd name="connsiteX5-11" fmla="*/ 2579870 w 3366206"/>
                <a:gd name="connsiteY5-12" fmla="*/ 3362326 h 4144780"/>
                <a:gd name="connsiteX6-13" fmla="*/ 255436 w 3366206"/>
                <a:gd name="connsiteY6-14" fmla="*/ 3362326 h 4144780"/>
                <a:gd name="connsiteX7-15" fmla="*/ 0 w 3366206"/>
                <a:gd name="connsiteY7-16" fmla="*/ 3106890 h 4144780"/>
                <a:gd name="connsiteX8-17" fmla="*/ 0 w 3366206"/>
                <a:gd name="connsiteY8-18" fmla="*/ 255436 h 4144780"/>
                <a:gd name="connsiteX9-19" fmla="*/ 255436 w 3366206"/>
                <a:gd name="connsiteY9-20" fmla="*/ 0 h 4144780"/>
                <a:gd name="connsiteX10-21" fmla="*/ 2909935 w 3366206"/>
                <a:gd name="connsiteY10-22" fmla="*/ 0 h 4144780"/>
                <a:gd name="connsiteX11-23" fmla="*/ 3001375 w 3366206"/>
                <a:gd name="connsiteY11-24" fmla="*/ 505779 h 4144780"/>
                <a:gd name="connsiteX0-25" fmla="*/ 2909935 w 3366206"/>
                <a:gd name="connsiteY0-26" fmla="*/ 414339 h 4144780"/>
                <a:gd name="connsiteX1-27" fmla="*/ 3362326 w 3366206"/>
                <a:gd name="connsiteY1-28" fmla="*/ 414339 h 4144780"/>
                <a:gd name="connsiteX2-29" fmla="*/ 3362326 w 3366206"/>
                <a:gd name="connsiteY2-30" fmla="*/ 3106890 h 4144780"/>
                <a:gd name="connsiteX3-31" fmla="*/ 3308350 w 3366206"/>
                <a:gd name="connsiteY3-32" fmla="*/ 3419476 h 4144780"/>
                <a:gd name="connsiteX4-33" fmla="*/ 2579870 w 3366206"/>
                <a:gd name="connsiteY4-34" fmla="*/ 4144780 h 4144780"/>
                <a:gd name="connsiteX5-35" fmla="*/ 2579870 w 3366206"/>
                <a:gd name="connsiteY5-36" fmla="*/ 3362326 h 4144780"/>
                <a:gd name="connsiteX6-37" fmla="*/ 255436 w 3366206"/>
                <a:gd name="connsiteY6-38" fmla="*/ 3362326 h 4144780"/>
                <a:gd name="connsiteX7-39" fmla="*/ 0 w 3366206"/>
                <a:gd name="connsiteY7-40" fmla="*/ 3106890 h 4144780"/>
                <a:gd name="connsiteX8-41" fmla="*/ 0 w 3366206"/>
                <a:gd name="connsiteY8-42" fmla="*/ 255436 h 4144780"/>
                <a:gd name="connsiteX9-43" fmla="*/ 255436 w 3366206"/>
                <a:gd name="connsiteY9-44" fmla="*/ 0 h 4144780"/>
                <a:gd name="connsiteX10-45" fmla="*/ 2909935 w 3366206"/>
                <a:gd name="connsiteY10-46" fmla="*/ 0 h 4144780"/>
                <a:gd name="connsiteX0-47" fmla="*/ 3362326 w 3366206"/>
                <a:gd name="connsiteY0-48" fmla="*/ 414339 h 4144780"/>
                <a:gd name="connsiteX1-49" fmla="*/ 3362326 w 3366206"/>
                <a:gd name="connsiteY1-50" fmla="*/ 3106890 h 4144780"/>
                <a:gd name="connsiteX2-51" fmla="*/ 3308350 w 3366206"/>
                <a:gd name="connsiteY2-52" fmla="*/ 3419476 h 4144780"/>
                <a:gd name="connsiteX3-53" fmla="*/ 2579870 w 3366206"/>
                <a:gd name="connsiteY3-54" fmla="*/ 4144780 h 4144780"/>
                <a:gd name="connsiteX4-55" fmla="*/ 2579870 w 3366206"/>
                <a:gd name="connsiteY4-56" fmla="*/ 3362326 h 4144780"/>
                <a:gd name="connsiteX5-57" fmla="*/ 255436 w 3366206"/>
                <a:gd name="connsiteY5-58" fmla="*/ 3362326 h 4144780"/>
                <a:gd name="connsiteX6-59" fmla="*/ 0 w 3366206"/>
                <a:gd name="connsiteY6-60" fmla="*/ 3106890 h 4144780"/>
                <a:gd name="connsiteX7-61" fmla="*/ 0 w 3366206"/>
                <a:gd name="connsiteY7-62" fmla="*/ 255436 h 4144780"/>
                <a:gd name="connsiteX8-63" fmla="*/ 255436 w 3366206"/>
                <a:gd name="connsiteY8-64" fmla="*/ 0 h 4144780"/>
                <a:gd name="connsiteX9-65" fmla="*/ 2909935 w 3366206"/>
                <a:gd name="connsiteY9-66" fmla="*/ 0 h 414478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</a:cxnLst>
              <a:rect l="l" t="t" r="r" b="b"/>
              <a:pathLst>
                <a:path w="3366206" h="4144780">
                  <a:moveTo>
                    <a:pt x="3362326" y="414339"/>
                  </a:moveTo>
                  <a:lnTo>
                    <a:pt x="3362326" y="3106890"/>
                  </a:lnTo>
                  <a:cubicBezTo>
                    <a:pt x="3366559" y="3260827"/>
                    <a:pt x="3380317" y="3354439"/>
                    <a:pt x="3308350" y="3419476"/>
                  </a:cubicBezTo>
                  <a:lnTo>
                    <a:pt x="2579870" y="4144780"/>
                  </a:lnTo>
                  <a:lnTo>
                    <a:pt x="2579870" y="3362326"/>
                  </a:lnTo>
                  <a:lnTo>
                    <a:pt x="255436" y="3362326"/>
                  </a:lnTo>
                  <a:cubicBezTo>
                    <a:pt x="114363" y="3362326"/>
                    <a:pt x="0" y="3247963"/>
                    <a:pt x="0" y="3106890"/>
                  </a:cubicBezTo>
                  <a:lnTo>
                    <a:pt x="0" y="255436"/>
                  </a:lnTo>
                  <a:cubicBezTo>
                    <a:pt x="0" y="114363"/>
                    <a:pt x="114363" y="0"/>
                    <a:pt x="255436" y="0"/>
                  </a:cubicBezTo>
                  <a:lnTo>
                    <a:pt x="2909935" y="0"/>
                  </a:lnTo>
                </a:path>
              </a:pathLst>
            </a:custGeom>
            <a:noFill/>
            <a:ln w="25400">
              <a:solidFill>
                <a:srgbClr val="4E660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弧形 33"/>
            <p:cNvSpPr/>
            <p:nvPr/>
          </p:nvSpPr>
          <p:spPr>
            <a:xfrm>
              <a:off x="994283" y="1878203"/>
              <a:ext cx="645414" cy="645414"/>
            </a:xfrm>
            <a:prstGeom prst="arc">
              <a:avLst>
                <a:gd name="adj1" fmla="val 10946318"/>
                <a:gd name="adj2" fmla="val 15946735"/>
              </a:avLst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弧形 35"/>
            <p:cNvSpPr/>
            <p:nvPr/>
          </p:nvSpPr>
          <p:spPr>
            <a:xfrm flipV="1">
              <a:off x="994283" y="4841336"/>
              <a:ext cx="645414" cy="645414"/>
            </a:xfrm>
            <a:prstGeom prst="arc">
              <a:avLst>
                <a:gd name="adj1" fmla="val 10946318"/>
                <a:gd name="adj2" fmla="val 15946735"/>
              </a:avLst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7" name="组合 36"/>
            <p:cNvGrpSpPr/>
            <p:nvPr/>
          </p:nvGrpSpPr>
          <p:grpSpPr>
            <a:xfrm flipH="1" flipV="1">
              <a:off x="4127986" y="1843090"/>
              <a:ext cx="530224" cy="491662"/>
              <a:chOff x="4067176" y="4583113"/>
              <a:chExt cx="174625" cy="161925"/>
            </a:xfrm>
            <a:solidFill>
              <a:schemeClr val="tx1">
                <a:lumMod val="75000"/>
                <a:lumOff val="25000"/>
              </a:schemeClr>
            </a:solidFill>
          </p:grpSpPr>
          <p:sp>
            <p:nvSpPr>
              <p:cNvPr id="38" name="Freeform 324"/>
              <p:cNvSpPr/>
              <p:nvPr/>
            </p:nvSpPr>
            <p:spPr bwMode="auto">
              <a:xfrm>
                <a:off x="4067176" y="4583113"/>
                <a:ext cx="71438" cy="161925"/>
              </a:xfrm>
              <a:custGeom>
                <a:avLst/>
                <a:gdLst>
                  <a:gd name="T0" fmla="*/ 0 w 118"/>
                  <a:gd name="T1" fmla="*/ 147 h 265"/>
                  <a:gd name="T2" fmla="*/ 0 w 118"/>
                  <a:gd name="T3" fmla="*/ 150 h 265"/>
                  <a:gd name="T4" fmla="*/ 0 w 118"/>
                  <a:gd name="T5" fmla="*/ 248 h 265"/>
                  <a:gd name="T6" fmla="*/ 17 w 118"/>
                  <a:gd name="T7" fmla="*/ 265 h 265"/>
                  <a:gd name="T8" fmla="*/ 101 w 118"/>
                  <a:gd name="T9" fmla="*/ 265 h 265"/>
                  <a:gd name="T10" fmla="*/ 118 w 118"/>
                  <a:gd name="T11" fmla="*/ 248 h 265"/>
                  <a:gd name="T12" fmla="*/ 118 w 118"/>
                  <a:gd name="T13" fmla="*/ 150 h 265"/>
                  <a:gd name="T14" fmla="*/ 101 w 118"/>
                  <a:gd name="T15" fmla="*/ 133 h 265"/>
                  <a:gd name="T16" fmla="*/ 70 w 118"/>
                  <a:gd name="T17" fmla="*/ 133 h 265"/>
                  <a:gd name="T18" fmla="*/ 71 w 118"/>
                  <a:gd name="T19" fmla="*/ 133 h 265"/>
                  <a:gd name="T20" fmla="*/ 118 w 118"/>
                  <a:gd name="T21" fmla="*/ 59 h 265"/>
                  <a:gd name="T22" fmla="*/ 118 w 118"/>
                  <a:gd name="T23" fmla="*/ 0 h 265"/>
                  <a:gd name="T24" fmla="*/ 0 w 118"/>
                  <a:gd name="T25" fmla="*/ 147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8" h="265">
                    <a:moveTo>
                      <a:pt x="0" y="147"/>
                    </a:moveTo>
                    <a:cubicBezTo>
                      <a:pt x="0" y="148"/>
                      <a:pt x="0" y="149"/>
                      <a:pt x="0" y="150"/>
                    </a:cubicBezTo>
                    <a:cubicBezTo>
                      <a:pt x="0" y="248"/>
                      <a:pt x="0" y="248"/>
                      <a:pt x="0" y="248"/>
                    </a:cubicBezTo>
                    <a:cubicBezTo>
                      <a:pt x="0" y="257"/>
                      <a:pt x="7" y="265"/>
                      <a:pt x="17" y="265"/>
                    </a:cubicBezTo>
                    <a:cubicBezTo>
                      <a:pt x="101" y="265"/>
                      <a:pt x="101" y="265"/>
                      <a:pt x="101" y="265"/>
                    </a:cubicBezTo>
                    <a:cubicBezTo>
                      <a:pt x="111" y="265"/>
                      <a:pt x="118" y="257"/>
                      <a:pt x="118" y="248"/>
                    </a:cubicBezTo>
                    <a:cubicBezTo>
                      <a:pt x="118" y="150"/>
                      <a:pt x="118" y="150"/>
                      <a:pt x="118" y="150"/>
                    </a:cubicBezTo>
                    <a:cubicBezTo>
                      <a:pt x="118" y="141"/>
                      <a:pt x="111" y="133"/>
                      <a:pt x="101" y="133"/>
                    </a:cubicBezTo>
                    <a:cubicBezTo>
                      <a:pt x="70" y="133"/>
                      <a:pt x="70" y="133"/>
                      <a:pt x="70" y="133"/>
                    </a:cubicBezTo>
                    <a:cubicBezTo>
                      <a:pt x="71" y="133"/>
                      <a:pt x="71" y="133"/>
                      <a:pt x="71" y="133"/>
                    </a:cubicBezTo>
                    <a:cubicBezTo>
                      <a:pt x="71" y="83"/>
                      <a:pt x="84" y="59"/>
                      <a:pt x="118" y="59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7" y="6"/>
                      <a:pt x="1" y="73"/>
                      <a:pt x="0" y="147"/>
                    </a:cubicBezTo>
                    <a:close/>
                  </a:path>
                </a:pathLst>
              </a:custGeom>
              <a:solidFill>
                <a:srgbClr val="4E66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9" name="Freeform 325"/>
              <p:cNvSpPr/>
              <p:nvPr/>
            </p:nvSpPr>
            <p:spPr bwMode="auto">
              <a:xfrm>
                <a:off x="4168776" y="4583113"/>
                <a:ext cx="73025" cy="161925"/>
              </a:xfrm>
              <a:custGeom>
                <a:avLst/>
                <a:gdLst>
                  <a:gd name="T0" fmla="*/ 1 w 119"/>
                  <a:gd name="T1" fmla="*/ 147 h 265"/>
                  <a:gd name="T2" fmla="*/ 0 w 119"/>
                  <a:gd name="T3" fmla="*/ 150 h 265"/>
                  <a:gd name="T4" fmla="*/ 0 w 119"/>
                  <a:gd name="T5" fmla="*/ 248 h 265"/>
                  <a:gd name="T6" fmla="*/ 17 w 119"/>
                  <a:gd name="T7" fmla="*/ 265 h 265"/>
                  <a:gd name="T8" fmla="*/ 102 w 119"/>
                  <a:gd name="T9" fmla="*/ 265 h 265"/>
                  <a:gd name="T10" fmla="*/ 119 w 119"/>
                  <a:gd name="T11" fmla="*/ 248 h 265"/>
                  <a:gd name="T12" fmla="*/ 119 w 119"/>
                  <a:gd name="T13" fmla="*/ 150 h 265"/>
                  <a:gd name="T14" fmla="*/ 102 w 119"/>
                  <a:gd name="T15" fmla="*/ 133 h 265"/>
                  <a:gd name="T16" fmla="*/ 71 w 119"/>
                  <a:gd name="T17" fmla="*/ 133 h 265"/>
                  <a:gd name="T18" fmla="*/ 72 w 119"/>
                  <a:gd name="T19" fmla="*/ 133 h 265"/>
                  <a:gd name="T20" fmla="*/ 119 w 119"/>
                  <a:gd name="T21" fmla="*/ 59 h 265"/>
                  <a:gd name="T22" fmla="*/ 119 w 119"/>
                  <a:gd name="T23" fmla="*/ 0 h 265"/>
                  <a:gd name="T24" fmla="*/ 1 w 119"/>
                  <a:gd name="T25" fmla="*/ 147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9" h="265">
                    <a:moveTo>
                      <a:pt x="1" y="147"/>
                    </a:moveTo>
                    <a:cubicBezTo>
                      <a:pt x="1" y="148"/>
                      <a:pt x="0" y="149"/>
                      <a:pt x="0" y="150"/>
                    </a:cubicBezTo>
                    <a:cubicBezTo>
                      <a:pt x="0" y="248"/>
                      <a:pt x="0" y="248"/>
                      <a:pt x="0" y="248"/>
                    </a:cubicBezTo>
                    <a:cubicBezTo>
                      <a:pt x="0" y="257"/>
                      <a:pt x="8" y="265"/>
                      <a:pt x="17" y="265"/>
                    </a:cubicBezTo>
                    <a:cubicBezTo>
                      <a:pt x="102" y="265"/>
                      <a:pt x="102" y="265"/>
                      <a:pt x="102" y="265"/>
                    </a:cubicBezTo>
                    <a:cubicBezTo>
                      <a:pt x="111" y="265"/>
                      <a:pt x="119" y="257"/>
                      <a:pt x="119" y="248"/>
                    </a:cubicBezTo>
                    <a:cubicBezTo>
                      <a:pt x="119" y="150"/>
                      <a:pt x="119" y="150"/>
                      <a:pt x="119" y="150"/>
                    </a:cubicBezTo>
                    <a:cubicBezTo>
                      <a:pt x="119" y="141"/>
                      <a:pt x="111" y="133"/>
                      <a:pt x="102" y="133"/>
                    </a:cubicBezTo>
                    <a:cubicBezTo>
                      <a:pt x="71" y="133"/>
                      <a:pt x="71" y="133"/>
                      <a:pt x="71" y="133"/>
                    </a:cubicBezTo>
                    <a:cubicBezTo>
                      <a:pt x="72" y="133"/>
                      <a:pt x="72" y="133"/>
                      <a:pt x="72" y="133"/>
                    </a:cubicBezTo>
                    <a:cubicBezTo>
                      <a:pt x="72" y="83"/>
                      <a:pt x="85" y="59"/>
                      <a:pt x="119" y="59"/>
                    </a:cubicBezTo>
                    <a:cubicBezTo>
                      <a:pt x="119" y="0"/>
                      <a:pt x="119" y="0"/>
                      <a:pt x="119" y="0"/>
                    </a:cubicBezTo>
                    <a:cubicBezTo>
                      <a:pt x="18" y="6"/>
                      <a:pt x="1" y="73"/>
                      <a:pt x="1" y="147"/>
                    </a:cubicBezTo>
                    <a:close/>
                  </a:path>
                </a:pathLst>
              </a:custGeom>
              <a:solidFill>
                <a:srgbClr val="4E66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grpSp>
        <p:nvGrpSpPr>
          <p:cNvPr id="44" name="组合 43"/>
          <p:cNvGrpSpPr/>
          <p:nvPr/>
        </p:nvGrpSpPr>
        <p:grpSpPr>
          <a:xfrm>
            <a:off x="608963" y="2234408"/>
            <a:ext cx="762004" cy="762004"/>
            <a:chOff x="751104" y="2721426"/>
            <a:chExt cx="762004" cy="762004"/>
          </a:xfrm>
        </p:grpSpPr>
        <p:sp>
          <p:nvSpPr>
            <p:cNvPr id="50" name="椭圆 49"/>
            <p:cNvSpPr/>
            <p:nvPr/>
          </p:nvSpPr>
          <p:spPr>
            <a:xfrm>
              <a:off x="751104" y="2721426"/>
              <a:ext cx="762004" cy="762004"/>
            </a:xfrm>
            <a:prstGeom prst="ellipse">
              <a:avLst/>
            </a:prstGeom>
            <a:solidFill>
              <a:srgbClr val="4E660D"/>
            </a:solidFill>
            <a:ln w="317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51" name="组合 50"/>
            <p:cNvGrpSpPr/>
            <p:nvPr/>
          </p:nvGrpSpPr>
          <p:grpSpPr>
            <a:xfrm>
              <a:off x="983614" y="2981071"/>
              <a:ext cx="296984" cy="246546"/>
              <a:chOff x="3132963" y="3140191"/>
              <a:chExt cx="645573" cy="535933"/>
            </a:xfrm>
            <a:solidFill>
              <a:schemeClr val="bg1"/>
            </a:solidFill>
          </p:grpSpPr>
          <p:sp>
            <p:nvSpPr>
              <p:cNvPr id="52" name="Freeform 226"/>
              <p:cNvSpPr/>
              <p:nvPr/>
            </p:nvSpPr>
            <p:spPr bwMode="auto">
              <a:xfrm>
                <a:off x="3421629" y="3217854"/>
                <a:ext cx="356907" cy="392027"/>
              </a:xfrm>
              <a:custGeom>
                <a:avLst/>
                <a:gdLst>
                  <a:gd name="T0" fmla="*/ 0 w 529"/>
                  <a:gd name="T1" fmla="*/ 0 h 581"/>
                  <a:gd name="T2" fmla="*/ 2 w 529"/>
                  <a:gd name="T3" fmla="*/ 11 h 581"/>
                  <a:gd name="T4" fmla="*/ 25 w 529"/>
                  <a:gd name="T5" fmla="*/ 56 h 581"/>
                  <a:gd name="T6" fmla="*/ 473 w 529"/>
                  <a:gd name="T7" fmla="*/ 56 h 581"/>
                  <a:gd name="T8" fmla="*/ 473 w 529"/>
                  <a:gd name="T9" fmla="*/ 525 h 581"/>
                  <a:gd name="T10" fmla="*/ 127 w 529"/>
                  <a:gd name="T11" fmla="*/ 525 h 581"/>
                  <a:gd name="T12" fmla="*/ 127 w 529"/>
                  <a:gd name="T13" fmla="*/ 581 h 581"/>
                  <a:gd name="T14" fmla="*/ 529 w 529"/>
                  <a:gd name="T15" fmla="*/ 581 h 581"/>
                  <a:gd name="T16" fmla="*/ 529 w 529"/>
                  <a:gd name="T17" fmla="*/ 0 h 581"/>
                  <a:gd name="T18" fmla="*/ 0 w 529"/>
                  <a:gd name="T19" fmla="*/ 0 h 5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9" h="581">
                    <a:moveTo>
                      <a:pt x="0" y="0"/>
                    </a:moveTo>
                    <a:cubicBezTo>
                      <a:pt x="1" y="4"/>
                      <a:pt x="2" y="7"/>
                      <a:pt x="2" y="11"/>
                    </a:cubicBezTo>
                    <a:cubicBezTo>
                      <a:pt x="14" y="22"/>
                      <a:pt x="22" y="38"/>
                      <a:pt x="25" y="56"/>
                    </a:cubicBezTo>
                    <a:cubicBezTo>
                      <a:pt x="473" y="56"/>
                      <a:pt x="473" y="56"/>
                      <a:pt x="473" y="56"/>
                    </a:cubicBezTo>
                    <a:cubicBezTo>
                      <a:pt x="473" y="525"/>
                      <a:pt x="473" y="525"/>
                      <a:pt x="473" y="525"/>
                    </a:cubicBezTo>
                    <a:cubicBezTo>
                      <a:pt x="127" y="525"/>
                      <a:pt x="127" y="525"/>
                      <a:pt x="127" y="525"/>
                    </a:cubicBezTo>
                    <a:cubicBezTo>
                      <a:pt x="127" y="581"/>
                      <a:pt x="127" y="581"/>
                      <a:pt x="127" y="581"/>
                    </a:cubicBezTo>
                    <a:cubicBezTo>
                      <a:pt x="529" y="581"/>
                      <a:pt x="529" y="581"/>
                      <a:pt x="529" y="581"/>
                    </a:cubicBezTo>
                    <a:cubicBezTo>
                      <a:pt x="529" y="0"/>
                      <a:pt x="529" y="0"/>
                      <a:pt x="52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3" name="Freeform 227"/>
              <p:cNvSpPr/>
              <p:nvPr/>
            </p:nvSpPr>
            <p:spPr bwMode="auto">
              <a:xfrm>
                <a:off x="3198348" y="3140191"/>
                <a:ext cx="224709" cy="247551"/>
              </a:xfrm>
              <a:custGeom>
                <a:avLst/>
                <a:gdLst>
                  <a:gd name="T0" fmla="*/ 45 w 333"/>
                  <a:gd name="T1" fmla="*/ 243 h 367"/>
                  <a:gd name="T2" fmla="*/ 170 w 333"/>
                  <a:gd name="T3" fmla="*/ 367 h 367"/>
                  <a:gd name="T4" fmla="*/ 289 w 333"/>
                  <a:gd name="T5" fmla="*/ 243 h 367"/>
                  <a:gd name="T6" fmla="*/ 326 w 333"/>
                  <a:gd name="T7" fmla="*/ 203 h 367"/>
                  <a:gd name="T8" fmla="*/ 306 w 333"/>
                  <a:gd name="T9" fmla="*/ 142 h 367"/>
                  <a:gd name="T10" fmla="*/ 166 w 333"/>
                  <a:gd name="T11" fmla="*/ 0 h 367"/>
                  <a:gd name="T12" fmla="*/ 26 w 333"/>
                  <a:gd name="T13" fmla="*/ 142 h 367"/>
                  <a:gd name="T14" fmla="*/ 7 w 333"/>
                  <a:gd name="T15" fmla="*/ 203 h 367"/>
                  <a:gd name="T16" fmla="*/ 45 w 333"/>
                  <a:gd name="T17" fmla="*/ 243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3" h="367">
                    <a:moveTo>
                      <a:pt x="45" y="243"/>
                    </a:moveTo>
                    <a:cubicBezTo>
                      <a:pt x="71" y="308"/>
                      <a:pt x="118" y="367"/>
                      <a:pt x="170" y="367"/>
                    </a:cubicBezTo>
                    <a:cubicBezTo>
                      <a:pt x="222" y="367"/>
                      <a:pt x="266" y="308"/>
                      <a:pt x="289" y="243"/>
                    </a:cubicBezTo>
                    <a:cubicBezTo>
                      <a:pt x="305" y="242"/>
                      <a:pt x="320" y="226"/>
                      <a:pt x="326" y="203"/>
                    </a:cubicBezTo>
                    <a:cubicBezTo>
                      <a:pt x="333" y="176"/>
                      <a:pt x="324" y="149"/>
                      <a:pt x="306" y="142"/>
                    </a:cubicBezTo>
                    <a:cubicBezTo>
                      <a:pt x="302" y="63"/>
                      <a:pt x="241" y="0"/>
                      <a:pt x="166" y="0"/>
                    </a:cubicBezTo>
                    <a:cubicBezTo>
                      <a:pt x="92" y="0"/>
                      <a:pt x="31" y="63"/>
                      <a:pt x="26" y="142"/>
                    </a:cubicBezTo>
                    <a:cubicBezTo>
                      <a:pt x="9" y="149"/>
                      <a:pt x="0" y="176"/>
                      <a:pt x="7" y="203"/>
                    </a:cubicBezTo>
                    <a:cubicBezTo>
                      <a:pt x="13" y="227"/>
                      <a:pt x="29" y="243"/>
                      <a:pt x="45" y="2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4" name="Freeform 228"/>
              <p:cNvSpPr/>
              <p:nvPr/>
            </p:nvSpPr>
            <p:spPr bwMode="auto">
              <a:xfrm>
                <a:off x="3481875" y="3306367"/>
                <a:ext cx="233275" cy="180738"/>
              </a:xfrm>
              <a:custGeom>
                <a:avLst/>
                <a:gdLst>
                  <a:gd name="T0" fmla="*/ 41 w 346"/>
                  <a:gd name="T1" fmla="*/ 111 h 268"/>
                  <a:gd name="T2" fmla="*/ 0 w 346"/>
                  <a:gd name="T3" fmla="*/ 151 h 268"/>
                  <a:gd name="T4" fmla="*/ 90 w 346"/>
                  <a:gd name="T5" fmla="*/ 268 h 268"/>
                  <a:gd name="T6" fmla="*/ 254 w 346"/>
                  <a:gd name="T7" fmla="*/ 125 h 268"/>
                  <a:gd name="T8" fmla="*/ 284 w 346"/>
                  <a:gd name="T9" fmla="*/ 158 h 268"/>
                  <a:gd name="T10" fmla="*/ 346 w 346"/>
                  <a:gd name="T11" fmla="*/ 0 h 268"/>
                  <a:gd name="T12" fmla="*/ 184 w 346"/>
                  <a:gd name="T13" fmla="*/ 50 h 268"/>
                  <a:gd name="T14" fmla="*/ 218 w 346"/>
                  <a:gd name="T15" fmla="*/ 87 h 268"/>
                  <a:gd name="T16" fmla="*/ 99 w 346"/>
                  <a:gd name="T17" fmla="*/ 190 h 268"/>
                  <a:gd name="T18" fmla="*/ 41 w 346"/>
                  <a:gd name="T19" fmla="*/ 111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6" h="268">
                    <a:moveTo>
                      <a:pt x="41" y="111"/>
                    </a:moveTo>
                    <a:cubicBezTo>
                      <a:pt x="0" y="151"/>
                      <a:pt x="0" y="151"/>
                      <a:pt x="0" y="151"/>
                    </a:cubicBezTo>
                    <a:cubicBezTo>
                      <a:pt x="12" y="165"/>
                      <a:pt x="90" y="268"/>
                      <a:pt x="90" y="268"/>
                    </a:cubicBezTo>
                    <a:cubicBezTo>
                      <a:pt x="254" y="125"/>
                      <a:pt x="254" y="125"/>
                      <a:pt x="254" y="125"/>
                    </a:cubicBezTo>
                    <a:cubicBezTo>
                      <a:pt x="284" y="158"/>
                      <a:pt x="284" y="158"/>
                      <a:pt x="284" y="158"/>
                    </a:cubicBezTo>
                    <a:cubicBezTo>
                      <a:pt x="346" y="0"/>
                      <a:pt x="346" y="0"/>
                      <a:pt x="346" y="0"/>
                    </a:cubicBezTo>
                    <a:cubicBezTo>
                      <a:pt x="184" y="50"/>
                      <a:pt x="184" y="50"/>
                      <a:pt x="184" y="50"/>
                    </a:cubicBezTo>
                    <a:cubicBezTo>
                      <a:pt x="218" y="87"/>
                      <a:pt x="218" y="87"/>
                      <a:pt x="218" y="87"/>
                    </a:cubicBezTo>
                    <a:cubicBezTo>
                      <a:pt x="99" y="190"/>
                      <a:pt x="99" y="190"/>
                      <a:pt x="99" y="190"/>
                    </a:cubicBezTo>
                    <a:lnTo>
                      <a:pt x="41" y="1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5" name="Freeform 229"/>
              <p:cNvSpPr/>
              <p:nvPr/>
            </p:nvSpPr>
            <p:spPr bwMode="auto">
              <a:xfrm>
                <a:off x="3132963" y="3377178"/>
                <a:ext cx="355480" cy="298946"/>
              </a:xfrm>
              <a:custGeom>
                <a:avLst/>
                <a:gdLst>
                  <a:gd name="T0" fmla="*/ 407 w 527"/>
                  <a:gd name="T1" fmla="*/ 0 h 443"/>
                  <a:gd name="T2" fmla="*/ 294 w 527"/>
                  <a:gd name="T3" fmla="*/ 190 h 443"/>
                  <a:gd name="T4" fmla="*/ 280 w 527"/>
                  <a:gd name="T5" fmla="*/ 105 h 443"/>
                  <a:gd name="T6" fmla="*/ 295 w 527"/>
                  <a:gd name="T7" fmla="*/ 77 h 443"/>
                  <a:gd name="T8" fmla="*/ 263 w 527"/>
                  <a:gd name="T9" fmla="*/ 44 h 443"/>
                  <a:gd name="T10" fmla="*/ 230 w 527"/>
                  <a:gd name="T11" fmla="*/ 77 h 443"/>
                  <a:gd name="T12" fmla="*/ 246 w 527"/>
                  <a:gd name="T13" fmla="*/ 105 h 443"/>
                  <a:gd name="T14" fmla="*/ 232 w 527"/>
                  <a:gd name="T15" fmla="*/ 189 h 443"/>
                  <a:gd name="T16" fmla="*/ 120 w 527"/>
                  <a:gd name="T17" fmla="*/ 0 h 443"/>
                  <a:gd name="T18" fmla="*/ 2 w 527"/>
                  <a:gd name="T19" fmla="*/ 125 h 443"/>
                  <a:gd name="T20" fmla="*/ 0 w 527"/>
                  <a:gd name="T21" fmla="*/ 125 h 443"/>
                  <a:gd name="T22" fmla="*/ 0 w 527"/>
                  <a:gd name="T23" fmla="*/ 402 h 443"/>
                  <a:gd name="T24" fmla="*/ 1 w 527"/>
                  <a:gd name="T25" fmla="*/ 402 h 443"/>
                  <a:gd name="T26" fmla="*/ 263 w 527"/>
                  <a:gd name="T27" fmla="*/ 443 h 443"/>
                  <a:gd name="T28" fmla="*/ 526 w 527"/>
                  <a:gd name="T29" fmla="*/ 402 h 443"/>
                  <a:gd name="T30" fmla="*/ 527 w 527"/>
                  <a:gd name="T31" fmla="*/ 402 h 443"/>
                  <a:gd name="T32" fmla="*/ 527 w 527"/>
                  <a:gd name="T33" fmla="*/ 125 h 443"/>
                  <a:gd name="T34" fmla="*/ 525 w 527"/>
                  <a:gd name="T35" fmla="*/ 125 h 443"/>
                  <a:gd name="T36" fmla="*/ 407 w 527"/>
                  <a:gd name="T37" fmla="*/ 0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7" h="443">
                    <a:moveTo>
                      <a:pt x="407" y="0"/>
                    </a:moveTo>
                    <a:cubicBezTo>
                      <a:pt x="294" y="190"/>
                      <a:pt x="294" y="190"/>
                      <a:pt x="294" y="190"/>
                    </a:cubicBezTo>
                    <a:cubicBezTo>
                      <a:pt x="280" y="105"/>
                      <a:pt x="280" y="105"/>
                      <a:pt x="280" y="105"/>
                    </a:cubicBezTo>
                    <a:cubicBezTo>
                      <a:pt x="289" y="99"/>
                      <a:pt x="295" y="89"/>
                      <a:pt x="295" y="77"/>
                    </a:cubicBezTo>
                    <a:cubicBezTo>
                      <a:pt x="295" y="59"/>
                      <a:pt x="281" y="44"/>
                      <a:pt x="263" y="44"/>
                    </a:cubicBezTo>
                    <a:cubicBezTo>
                      <a:pt x="245" y="44"/>
                      <a:pt x="230" y="59"/>
                      <a:pt x="230" y="77"/>
                    </a:cubicBezTo>
                    <a:cubicBezTo>
                      <a:pt x="230" y="89"/>
                      <a:pt x="237" y="99"/>
                      <a:pt x="246" y="105"/>
                    </a:cubicBezTo>
                    <a:cubicBezTo>
                      <a:pt x="232" y="189"/>
                      <a:pt x="232" y="189"/>
                      <a:pt x="232" y="189"/>
                    </a:cubicBezTo>
                    <a:cubicBezTo>
                      <a:pt x="120" y="0"/>
                      <a:pt x="120" y="0"/>
                      <a:pt x="120" y="0"/>
                    </a:cubicBezTo>
                    <a:cubicBezTo>
                      <a:pt x="56" y="27"/>
                      <a:pt x="12" y="72"/>
                      <a:pt x="2" y="125"/>
                    </a:cubicBezTo>
                    <a:cubicBezTo>
                      <a:pt x="0" y="125"/>
                      <a:pt x="0" y="125"/>
                      <a:pt x="0" y="125"/>
                    </a:cubicBezTo>
                    <a:cubicBezTo>
                      <a:pt x="0" y="402"/>
                      <a:pt x="0" y="402"/>
                      <a:pt x="0" y="402"/>
                    </a:cubicBezTo>
                    <a:cubicBezTo>
                      <a:pt x="1" y="402"/>
                      <a:pt x="1" y="402"/>
                      <a:pt x="1" y="402"/>
                    </a:cubicBezTo>
                    <a:cubicBezTo>
                      <a:pt x="14" y="425"/>
                      <a:pt x="126" y="443"/>
                      <a:pt x="263" y="443"/>
                    </a:cubicBezTo>
                    <a:cubicBezTo>
                      <a:pt x="401" y="443"/>
                      <a:pt x="513" y="425"/>
                      <a:pt x="526" y="402"/>
                    </a:cubicBezTo>
                    <a:cubicBezTo>
                      <a:pt x="527" y="402"/>
                      <a:pt x="527" y="402"/>
                      <a:pt x="527" y="402"/>
                    </a:cubicBezTo>
                    <a:cubicBezTo>
                      <a:pt x="527" y="125"/>
                      <a:pt x="527" y="125"/>
                      <a:pt x="527" y="125"/>
                    </a:cubicBezTo>
                    <a:cubicBezTo>
                      <a:pt x="525" y="125"/>
                      <a:pt x="525" y="125"/>
                      <a:pt x="525" y="125"/>
                    </a:cubicBezTo>
                    <a:cubicBezTo>
                      <a:pt x="515" y="72"/>
                      <a:pt x="471" y="27"/>
                      <a:pt x="40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6" name="Freeform 230"/>
              <p:cNvSpPr/>
              <p:nvPr/>
            </p:nvSpPr>
            <p:spPr bwMode="auto">
              <a:xfrm>
                <a:off x="3598655" y="3487105"/>
                <a:ext cx="54536" cy="68241"/>
              </a:xfrm>
              <a:custGeom>
                <a:avLst/>
                <a:gdLst>
                  <a:gd name="T0" fmla="*/ 0 w 81"/>
                  <a:gd name="T1" fmla="*/ 0 h 101"/>
                  <a:gd name="T2" fmla="*/ 0 w 81"/>
                  <a:gd name="T3" fmla="*/ 55 h 101"/>
                  <a:gd name="T4" fmla="*/ 40 w 81"/>
                  <a:gd name="T5" fmla="*/ 101 h 101"/>
                  <a:gd name="T6" fmla="*/ 81 w 81"/>
                  <a:gd name="T7" fmla="*/ 56 h 101"/>
                  <a:gd name="T8" fmla="*/ 81 w 81"/>
                  <a:gd name="T9" fmla="*/ 0 h 101"/>
                  <a:gd name="T10" fmla="*/ 59 w 81"/>
                  <a:gd name="T11" fmla="*/ 0 h 101"/>
                  <a:gd name="T12" fmla="*/ 59 w 81"/>
                  <a:gd name="T13" fmla="*/ 57 h 101"/>
                  <a:gd name="T14" fmla="*/ 40 w 81"/>
                  <a:gd name="T15" fmla="*/ 83 h 101"/>
                  <a:gd name="T16" fmla="*/ 22 w 81"/>
                  <a:gd name="T17" fmla="*/ 57 h 101"/>
                  <a:gd name="T18" fmla="*/ 22 w 81"/>
                  <a:gd name="T19" fmla="*/ 0 h 101"/>
                  <a:gd name="T20" fmla="*/ 0 w 81"/>
                  <a:gd name="T21" fmla="*/ 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101">
                    <a:moveTo>
                      <a:pt x="0" y="0"/>
                    </a:moveTo>
                    <a:cubicBezTo>
                      <a:pt x="0" y="55"/>
                      <a:pt x="0" y="55"/>
                      <a:pt x="0" y="55"/>
                    </a:cubicBezTo>
                    <a:cubicBezTo>
                      <a:pt x="0" y="87"/>
                      <a:pt x="15" y="101"/>
                      <a:pt x="40" y="101"/>
                    </a:cubicBezTo>
                    <a:cubicBezTo>
                      <a:pt x="65" y="101"/>
                      <a:pt x="81" y="86"/>
                      <a:pt x="81" y="56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57"/>
                      <a:pt x="59" y="57"/>
                      <a:pt x="59" y="57"/>
                    </a:cubicBezTo>
                    <a:cubicBezTo>
                      <a:pt x="59" y="75"/>
                      <a:pt x="52" y="83"/>
                      <a:pt x="40" y="83"/>
                    </a:cubicBezTo>
                    <a:cubicBezTo>
                      <a:pt x="29" y="83"/>
                      <a:pt x="22" y="74"/>
                      <a:pt x="22" y="57"/>
                    </a:cubicBezTo>
                    <a:cubicBezTo>
                      <a:pt x="22" y="0"/>
                      <a:pt x="22" y="0"/>
                      <a:pt x="2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57" name="Freeform 231"/>
              <p:cNvSpPr>
                <a:spLocks noEditPoints="1"/>
              </p:cNvSpPr>
              <p:nvPr/>
            </p:nvSpPr>
            <p:spPr bwMode="auto">
              <a:xfrm>
                <a:off x="3666040" y="3486534"/>
                <a:ext cx="47968" cy="67384"/>
              </a:xfrm>
              <a:custGeom>
                <a:avLst/>
                <a:gdLst>
                  <a:gd name="T0" fmla="*/ 31 w 71"/>
                  <a:gd name="T1" fmla="*/ 0 h 100"/>
                  <a:gd name="T2" fmla="*/ 0 w 71"/>
                  <a:gd name="T3" fmla="*/ 2 h 100"/>
                  <a:gd name="T4" fmla="*/ 0 w 71"/>
                  <a:gd name="T5" fmla="*/ 100 h 100"/>
                  <a:gd name="T6" fmla="*/ 23 w 71"/>
                  <a:gd name="T7" fmla="*/ 100 h 100"/>
                  <a:gd name="T8" fmla="*/ 23 w 71"/>
                  <a:gd name="T9" fmla="*/ 65 h 100"/>
                  <a:gd name="T10" fmla="*/ 30 w 71"/>
                  <a:gd name="T11" fmla="*/ 65 h 100"/>
                  <a:gd name="T12" fmla="*/ 62 w 71"/>
                  <a:gd name="T13" fmla="*/ 55 h 100"/>
                  <a:gd name="T14" fmla="*/ 71 w 71"/>
                  <a:gd name="T15" fmla="*/ 31 h 100"/>
                  <a:gd name="T16" fmla="*/ 61 w 71"/>
                  <a:gd name="T17" fmla="*/ 8 h 100"/>
                  <a:gd name="T18" fmla="*/ 31 w 71"/>
                  <a:gd name="T19" fmla="*/ 0 h 100"/>
                  <a:gd name="T20" fmla="*/ 30 w 71"/>
                  <a:gd name="T21" fmla="*/ 48 h 100"/>
                  <a:gd name="T22" fmla="*/ 23 w 71"/>
                  <a:gd name="T23" fmla="*/ 47 h 100"/>
                  <a:gd name="T24" fmla="*/ 23 w 71"/>
                  <a:gd name="T25" fmla="*/ 18 h 100"/>
                  <a:gd name="T26" fmla="*/ 32 w 71"/>
                  <a:gd name="T27" fmla="*/ 17 h 100"/>
                  <a:gd name="T28" fmla="*/ 49 w 71"/>
                  <a:gd name="T29" fmla="*/ 32 h 100"/>
                  <a:gd name="T30" fmla="*/ 30 w 71"/>
                  <a:gd name="T31" fmla="*/ 48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1" h="100">
                    <a:moveTo>
                      <a:pt x="31" y="0"/>
                    </a:moveTo>
                    <a:cubicBezTo>
                      <a:pt x="17" y="0"/>
                      <a:pt x="7" y="1"/>
                      <a:pt x="0" y="2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23" y="100"/>
                      <a:pt x="23" y="100"/>
                      <a:pt x="23" y="100"/>
                    </a:cubicBezTo>
                    <a:cubicBezTo>
                      <a:pt x="23" y="65"/>
                      <a:pt x="23" y="65"/>
                      <a:pt x="23" y="65"/>
                    </a:cubicBezTo>
                    <a:cubicBezTo>
                      <a:pt x="25" y="65"/>
                      <a:pt x="27" y="65"/>
                      <a:pt x="30" y="65"/>
                    </a:cubicBezTo>
                    <a:cubicBezTo>
                      <a:pt x="43" y="65"/>
                      <a:pt x="55" y="62"/>
                      <a:pt x="62" y="55"/>
                    </a:cubicBezTo>
                    <a:cubicBezTo>
                      <a:pt x="68" y="49"/>
                      <a:pt x="71" y="41"/>
                      <a:pt x="71" y="31"/>
                    </a:cubicBezTo>
                    <a:cubicBezTo>
                      <a:pt x="71" y="22"/>
                      <a:pt x="67" y="13"/>
                      <a:pt x="61" y="8"/>
                    </a:cubicBezTo>
                    <a:cubicBezTo>
                      <a:pt x="54" y="3"/>
                      <a:pt x="44" y="0"/>
                      <a:pt x="31" y="0"/>
                    </a:cubicBezTo>
                    <a:close/>
                    <a:moveTo>
                      <a:pt x="30" y="48"/>
                    </a:moveTo>
                    <a:cubicBezTo>
                      <a:pt x="27" y="48"/>
                      <a:pt x="24" y="48"/>
                      <a:pt x="23" y="47"/>
                    </a:cubicBezTo>
                    <a:cubicBezTo>
                      <a:pt x="23" y="18"/>
                      <a:pt x="23" y="18"/>
                      <a:pt x="23" y="18"/>
                    </a:cubicBezTo>
                    <a:cubicBezTo>
                      <a:pt x="24" y="18"/>
                      <a:pt x="27" y="17"/>
                      <a:pt x="32" y="17"/>
                    </a:cubicBezTo>
                    <a:cubicBezTo>
                      <a:pt x="43" y="17"/>
                      <a:pt x="49" y="23"/>
                      <a:pt x="49" y="32"/>
                    </a:cubicBezTo>
                    <a:cubicBezTo>
                      <a:pt x="49" y="42"/>
                      <a:pt x="42" y="48"/>
                      <a:pt x="3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58" name="组合 57"/>
          <p:cNvGrpSpPr/>
          <p:nvPr/>
        </p:nvGrpSpPr>
        <p:grpSpPr>
          <a:xfrm>
            <a:off x="608963" y="3631402"/>
            <a:ext cx="762004" cy="762004"/>
            <a:chOff x="751104" y="4118420"/>
            <a:chExt cx="762004" cy="762004"/>
          </a:xfrm>
        </p:grpSpPr>
        <p:sp>
          <p:nvSpPr>
            <p:cNvPr id="59" name="椭圆 58"/>
            <p:cNvSpPr/>
            <p:nvPr/>
          </p:nvSpPr>
          <p:spPr>
            <a:xfrm>
              <a:off x="751104" y="4118420"/>
              <a:ext cx="762004" cy="762004"/>
            </a:xfrm>
            <a:prstGeom prst="ellipse">
              <a:avLst/>
            </a:prstGeom>
            <a:solidFill>
              <a:srgbClr val="93B34E"/>
            </a:solidFill>
            <a:ln w="317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0" name="组合 59"/>
            <p:cNvGrpSpPr/>
            <p:nvPr/>
          </p:nvGrpSpPr>
          <p:grpSpPr>
            <a:xfrm>
              <a:off x="983614" y="4370290"/>
              <a:ext cx="295408" cy="278726"/>
              <a:chOff x="3098700" y="5569159"/>
              <a:chExt cx="642147" cy="605886"/>
            </a:xfrm>
            <a:solidFill>
              <a:schemeClr val="bg1"/>
            </a:solidFill>
          </p:grpSpPr>
          <p:sp>
            <p:nvSpPr>
              <p:cNvPr id="61" name="Freeform 349"/>
              <p:cNvSpPr/>
              <p:nvPr/>
            </p:nvSpPr>
            <p:spPr bwMode="auto">
              <a:xfrm>
                <a:off x="3119543" y="5569159"/>
                <a:ext cx="621304" cy="392027"/>
              </a:xfrm>
              <a:custGeom>
                <a:avLst/>
                <a:gdLst>
                  <a:gd name="T0" fmla="*/ 880 w 921"/>
                  <a:gd name="T1" fmla="*/ 447 h 581"/>
                  <a:gd name="T2" fmla="*/ 879 w 921"/>
                  <a:gd name="T3" fmla="*/ 427 h 581"/>
                  <a:gd name="T4" fmla="*/ 431 w 921"/>
                  <a:gd name="T5" fmla="*/ 0 h 581"/>
                  <a:gd name="T6" fmla="*/ 3 w 921"/>
                  <a:gd name="T7" fmla="*/ 317 h 581"/>
                  <a:gd name="T8" fmla="*/ 0 w 921"/>
                  <a:gd name="T9" fmla="*/ 326 h 581"/>
                  <a:gd name="T10" fmla="*/ 108 w 921"/>
                  <a:gd name="T11" fmla="*/ 326 h 581"/>
                  <a:gd name="T12" fmla="*/ 109 w 921"/>
                  <a:gd name="T13" fmla="*/ 322 h 581"/>
                  <a:gd name="T14" fmla="*/ 431 w 921"/>
                  <a:gd name="T15" fmla="*/ 102 h 581"/>
                  <a:gd name="T16" fmla="*/ 776 w 921"/>
                  <a:gd name="T17" fmla="*/ 424 h 581"/>
                  <a:gd name="T18" fmla="*/ 778 w 921"/>
                  <a:gd name="T19" fmla="*/ 447 h 581"/>
                  <a:gd name="T20" fmla="*/ 729 w 921"/>
                  <a:gd name="T21" fmla="*/ 447 h 581"/>
                  <a:gd name="T22" fmla="*/ 826 w 921"/>
                  <a:gd name="T23" fmla="*/ 581 h 581"/>
                  <a:gd name="T24" fmla="*/ 921 w 921"/>
                  <a:gd name="T25" fmla="*/ 447 h 581"/>
                  <a:gd name="T26" fmla="*/ 880 w 921"/>
                  <a:gd name="T27" fmla="*/ 447 h 5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21" h="581">
                    <a:moveTo>
                      <a:pt x="880" y="447"/>
                    </a:moveTo>
                    <a:cubicBezTo>
                      <a:pt x="879" y="427"/>
                      <a:pt x="879" y="427"/>
                      <a:pt x="879" y="427"/>
                    </a:cubicBezTo>
                    <a:cubicBezTo>
                      <a:pt x="867" y="187"/>
                      <a:pt x="670" y="0"/>
                      <a:pt x="431" y="0"/>
                    </a:cubicBezTo>
                    <a:cubicBezTo>
                      <a:pt x="236" y="0"/>
                      <a:pt x="60" y="130"/>
                      <a:pt x="3" y="317"/>
                    </a:cubicBezTo>
                    <a:cubicBezTo>
                      <a:pt x="0" y="326"/>
                      <a:pt x="0" y="326"/>
                      <a:pt x="0" y="326"/>
                    </a:cubicBezTo>
                    <a:cubicBezTo>
                      <a:pt x="108" y="326"/>
                      <a:pt x="108" y="326"/>
                      <a:pt x="108" y="326"/>
                    </a:cubicBezTo>
                    <a:cubicBezTo>
                      <a:pt x="109" y="322"/>
                      <a:pt x="109" y="322"/>
                      <a:pt x="109" y="322"/>
                    </a:cubicBezTo>
                    <a:cubicBezTo>
                      <a:pt x="162" y="188"/>
                      <a:pt x="288" y="102"/>
                      <a:pt x="431" y="102"/>
                    </a:cubicBezTo>
                    <a:cubicBezTo>
                      <a:pt x="612" y="102"/>
                      <a:pt x="763" y="244"/>
                      <a:pt x="776" y="424"/>
                    </a:cubicBezTo>
                    <a:cubicBezTo>
                      <a:pt x="778" y="447"/>
                      <a:pt x="778" y="447"/>
                      <a:pt x="778" y="447"/>
                    </a:cubicBezTo>
                    <a:cubicBezTo>
                      <a:pt x="729" y="447"/>
                      <a:pt x="729" y="447"/>
                      <a:pt x="729" y="447"/>
                    </a:cubicBezTo>
                    <a:cubicBezTo>
                      <a:pt x="826" y="581"/>
                      <a:pt x="826" y="581"/>
                      <a:pt x="826" y="581"/>
                    </a:cubicBezTo>
                    <a:cubicBezTo>
                      <a:pt x="921" y="447"/>
                      <a:pt x="921" y="447"/>
                      <a:pt x="921" y="447"/>
                    </a:cubicBezTo>
                    <a:lnTo>
                      <a:pt x="880" y="44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2" name="Freeform 350"/>
              <p:cNvSpPr/>
              <p:nvPr/>
            </p:nvSpPr>
            <p:spPr bwMode="auto">
              <a:xfrm>
                <a:off x="3098700" y="5880953"/>
                <a:ext cx="565341" cy="294092"/>
              </a:xfrm>
              <a:custGeom>
                <a:avLst/>
                <a:gdLst>
                  <a:gd name="T0" fmla="*/ 704 w 838"/>
                  <a:gd name="T1" fmla="*/ 235 h 436"/>
                  <a:gd name="T2" fmla="*/ 462 w 838"/>
                  <a:gd name="T3" fmla="*/ 334 h 436"/>
                  <a:gd name="T4" fmla="*/ 166 w 838"/>
                  <a:gd name="T5" fmla="*/ 166 h 436"/>
                  <a:gd name="T6" fmla="*/ 147 w 838"/>
                  <a:gd name="T7" fmla="*/ 134 h 436"/>
                  <a:gd name="T8" fmla="*/ 192 w 838"/>
                  <a:gd name="T9" fmla="*/ 134 h 436"/>
                  <a:gd name="T10" fmla="*/ 95 w 838"/>
                  <a:gd name="T11" fmla="*/ 0 h 436"/>
                  <a:gd name="T12" fmla="*/ 0 w 838"/>
                  <a:gd name="T13" fmla="*/ 134 h 436"/>
                  <a:gd name="T14" fmla="*/ 38 w 838"/>
                  <a:gd name="T15" fmla="*/ 134 h 436"/>
                  <a:gd name="T16" fmla="*/ 43 w 838"/>
                  <a:gd name="T17" fmla="*/ 147 h 436"/>
                  <a:gd name="T18" fmla="*/ 462 w 838"/>
                  <a:gd name="T19" fmla="*/ 436 h 436"/>
                  <a:gd name="T20" fmla="*/ 830 w 838"/>
                  <a:gd name="T21" fmla="*/ 244 h 436"/>
                  <a:gd name="T22" fmla="*/ 838 w 838"/>
                  <a:gd name="T23" fmla="*/ 233 h 436"/>
                  <a:gd name="T24" fmla="*/ 706 w 838"/>
                  <a:gd name="T25" fmla="*/ 233 h 436"/>
                  <a:gd name="T26" fmla="*/ 704 w 838"/>
                  <a:gd name="T27" fmla="*/ 235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38" h="436">
                    <a:moveTo>
                      <a:pt x="704" y="235"/>
                    </a:moveTo>
                    <a:cubicBezTo>
                      <a:pt x="640" y="298"/>
                      <a:pt x="551" y="334"/>
                      <a:pt x="462" y="334"/>
                    </a:cubicBezTo>
                    <a:cubicBezTo>
                      <a:pt x="342" y="334"/>
                      <a:pt x="228" y="270"/>
                      <a:pt x="166" y="166"/>
                    </a:cubicBezTo>
                    <a:cubicBezTo>
                      <a:pt x="147" y="134"/>
                      <a:pt x="147" y="134"/>
                      <a:pt x="147" y="134"/>
                    </a:cubicBezTo>
                    <a:cubicBezTo>
                      <a:pt x="192" y="134"/>
                      <a:pt x="192" y="134"/>
                      <a:pt x="192" y="134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0" y="134"/>
                      <a:pt x="0" y="134"/>
                      <a:pt x="0" y="134"/>
                    </a:cubicBezTo>
                    <a:cubicBezTo>
                      <a:pt x="38" y="134"/>
                      <a:pt x="38" y="134"/>
                      <a:pt x="38" y="134"/>
                    </a:cubicBezTo>
                    <a:cubicBezTo>
                      <a:pt x="43" y="147"/>
                      <a:pt x="43" y="147"/>
                      <a:pt x="43" y="147"/>
                    </a:cubicBezTo>
                    <a:cubicBezTo>
                      <a:pt x="109" y="320"/>
                      <a:pt x="278" y="436"/>
                      <a:pt x="462" y="436"/>
                    </a:cubicBezTo>
                    <a:cubicBezTo>
                      <a:pt x="609" y="436"/>
                      <a:pt x="746" y="364"/>
                      <a:pt x="830" y="244"/>
                    </a:cubicBezTo>
                    <a:cubicBezTo>
                      <a:pt x="838" y="233"/>
                      <a:pt x="838" y="233"/>
                      <a:pt x="838" y="233"/>
                    </a:cubicBezTo>
                    <a:cubicBezTo>
                      <a:pt x="706" y="233"/>
                      <a:pt x="706" y="233"/>
                      <a:pt x="706" y="233"/>
                    </a:cubicBezTo>
                    <a:lnTo>
                      <a:pt x="704" y="2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3" name="Freeform 351"/>
              <p:cNvSpPr>
                <a:spLocks noEditPoints="1"/>
              </p:cNvSpPr>
              <p:nvPr/>
            </p:nvSpPr>
            <p:spPr bwMode="auto">
              <a:xfrm>
                <a:off x="3217193" y="5689366"/>
                <a:ext cx="380606" cy="371184"/>
              </a:xfrm>
              <a:custGeom>
                <a:avLst/>
                <a:gdLst>
                  <a:gd name="T0" fmla="*/ 0 w 564"/>
                  <a:gd name="T1" fmla="*/ 227 h 550"/>
                  <a:gd name="T2" fmla="*/ 0 w 564"/>
                  <a:gd name="T3" fmla="*/ 327 h 550"/>
                  <a:gd name="T4" fmla="*/ 46 w 564"/>
                  <a:gd name="T5" fmla="*/ 327 h 550"/>
                  <a:gd name="T6" fmla="*/ 80 w 564"/>
                  <a:gd name="T7" fmla="*/ 407 h 550"/>
                  <a:gd name="T8" fmla="*/ 48 w 564"/>
                  <a:gd name="T9" fmla="*/ 439 h 550"/>
                  <a:gd name="T10" fmla="*/ 119 w 564"/>
                  <a:gd name="T11" fmla="*/ 510 h 550"/>
                  <a:gd name="T12" fmla="*/ 151 w 564"/>
                  <a:gd name="T13" fmla="*/ 478 h 550"/>
                  <a:gd name="T14" fmla="*/ 230 w 564"/>
                  <a:gd name="T15" fmla="*/ 511 h 550"/>
                  <a:gd name="T16" fmla="*/ 230 w 564"/>
                  <a:gd name="T17" fmla="*/ 550 h 550"/>
                  <a:gd name="T18" fmla="*/ 330 w 564"/>
                  <a:gd name="T19" fmla="*/ 550 h 550"/>
                  <a:gd name="T20" fmla="*/ 330 w 564"/>
                  <a:gd name="T21" fmla="*/ 512 h 550"/>
                  <a:gd name="T22" fmla="*/ 414 w 564"/>
                  <a:gd name="T23" fmla="*/ 478 h 550"/>
                  <a:gd name="T24" fmla="*/ 444 w 564"/>
                  <a:gd name="T25" fmla="*/ 509 h 550"/>
                  <a:gd name="T26" fmla="*/ 515 w 564"/>
                  <a:gd name="T27" fmla="*/ 438 h 550"/>
                  <a:gd name="T28" fmla="*/ 485 w 564"/>
                  <a:gd name="T29" fmla="*/ 408 h 550"/>
                  <a:gd name="T30" fmla="*/ 520 w 564"/>
                  <a:gd name="T31" fmla="*/ 327 h 550"/>
                  <a:gd name="T32" fmla="*/ 564 w 564"/>
                  <a:gd name="T33" fmla="*/ 327 h 550"/>
                  <a:gd name="T34" fmla="*/ 564 w 564"/>
                  <a:gd name="T35" fmla="*/ 227 h 550"/>
                  <a:gd name="T36" fmla="*/ 521 w 564"/>
                  <a:gd name="T37" fmla="*/ 227 h 550"/>
                  <a:gd name="T38" fmla="*/ 486 w 564"/>
                  <a:gd name="T39" fmla="*/ 143 h 550"/>
                  <a:gd name="T40" fmla="*/ 518 w 564"/>
                  <a:gd name="T41" fmla="*/ 111 h 550"/>
                  <a:gd name="T42" fmla="*/ 447 w 564"/>
                  <a:gd name="T43" fmla="*/ 40 h 550"/>
                  <a:gd name="T44" fmla="*/ 415 w 564"/>
                  <a:gd name="T45" fmla="*/ 72 h 550"/>
                  <a:gd name="T46" fmla="*/ 330 w 564"/>
                  <a:gd name="T47" fmla="*/ 38 h 550"/>
                  <a:gd name="T48" fmla="*/ 330 w 564"/>
                  <a:gd name="T49" fmla="*/ 0 h 550"/>
                  <a:gd name="T50" fmla="*/ 230 w 564"/>
                  <a:gd name="T51" fmla="*/ 0 h 550"/>
                  <a:gd name="T52" fmla="*/ 230 w 564"/>
                  <a:gd name="T53" fmla="*/ 39 h 550"/>
                  <a:gd name="T54" fmla="*/ 150 w 564"/>
                  <a:gd name="T55" fmla="*/ 73 h 550"/>
                  <a:gd name="T56" fmla="*/ 116 w 564"/>
                  <a:gd name="T57" fmla="*/ 39 h 550"/>
                  <a:gd name="T58" fmla="*/ 45 w 564"/>
                  <a:gd name="T59" fmla="*/ 110 h 550"/>
                  <a:gd name="T60" fmla="*/ 79 w 564"/>
                  <a:gd name="T61" fmla="*/ 144 h 550"/>
                  <a:gd name="T62" fmla="*/ 45 w 564"/>
                  <a:gd name="T63" fmla="*/ 227 h 550"/>
                  <a:gd name="T64" fmla="*/ 0 w 564"/>
                  <a:gd name="T65" fmla="*/ 227 h 550"/>
                  <a:gd name="T66" fmla="*/ 283 w 564"/>
                  <a:gd name="T67" fmla="*/ 104 h 550"/>
                  <a:gd name="T68" fmla="*/ 456 w 564"/>
                  <a:gd name="T69" fmla="*/ 275 h 550"/>
                  <a:gd name="T70" fmla="*/ 283 w 564"/>
                  <a:gd name="T71" fmla="*/ 446 h 550"/>
                  <a:gd name="T72" fmla="*/ 110 w 564"/>
                  <a:gd name="T73" fmla="*/ 275 h 550"/>
                  <a:gd name="T74" fmla="*/ 283 w 564"/>
                  <a:gd name="T75" fmla="*/ 104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64" h="550">
                    <a:moveTo>
                      <a:pt x="0" y="227"/>
                    </a:moveTo>
                    <a:cubicBezTo>
                      <a:pt x="0" y="327"/>
                      <a:pt x="0" y="327"/>
                      <a:pt x="0" y="327"/>
                    </a:cubicBezTo>
                    <a:cubicBezTo>
                      <a:pt x="46" y="327"/>
                      <a:pt x="46" y="327"/>
                      <a:pt x="46" y="327"/>
                    </a:cubicBezTo>
                    <a:cubicBezTo>
                      <a:pt x="52" y="356"/>
                      <a:pt x="64" y="383"/>
                      <a:pt x="80" y="407"/>
                    </a:cubicBezTo>
                    <a:cubicBezTo>
                      <a:pt x="48" y="439"/>
                      <a:pt x="48" y="439"/>
                      <a:pt x="48" y="439"/>
                    </a:cubicBezTo>
                    <a:cubicBezTo>
                      <a:pt x="119" y="510"/>
                      <a:pt x="119" y="510"/>
                      <a:pt x="119" y="510"/>
                    </a:cubicBezTo>
                    <a:cubicBezTo>
                      <a:pt x="151" y="478"/>
                      <a:pt x="151" y="478"/>
                      <a:pt x="151" y="478"/>
                    </a:cubicBezTo>
                    <a:cubicBezTo>
                      <a:pt x="175" y="493"/>
                      <a:pt x="202" y="504"/>
                      <a:pt x="230" y="511"/>
                    </a:cubicBezTo>
                    <a:cubicBezTo>
                      <a:pt x="230" y="550"/>
                      <a:pt x="230" y="550"/>
                      <a:pt x="230" y="550"/>
                    </a:cubicBezTo>
                    <a:cubicBezTo>
                      <a:pt x="330" y="550"/>
                      <a:pt x="330" y="550"/>
                      <a:pt x="330" y="550"/>
                    </a:cubicBezTo>
                    <a:cubicBezTo>
                      <a:pt x="330" y="512"/>
                      <a:pt x="330" y="512"/>
                      <a:pt x="330" y="512"/>
                    </a:cubicBezTo>
                    <a:cubicBezTo>
                      <a:pt x="360" y="506"/>
                      <a:pt x="389" y="494"/>
                      <a:pt x="414" y="478"/>
                    </a:cubicBezTo>
                    <a:cubicBezTo>
                      <a:pt x="444" y="509"/>
                      <a:pt x="444" y="509"/>
                      <a:pt x="444" y="509"/>
                    </a:cubicBezTo>
                    <a:cubicBezTo>
                      <a:pt x="515" y="438"/>
                      <a:pt x="515" y="438"/>
                      <a:pt x="515" y="438"/>
                    </a:cubicBezTo>
                    <a:cubicBezTo>
                      <a:pt x="485" y="408"/>
                      <a:pt x="485" y="408"/>
                      <a:pt x="485" y="408"/>
                    </a:cubicBezTo>
                    <a:cubicBezTo>
                      <a:pt x="502" y="384"/>
                      <a:pt x="514" y="356"/>
                      <a:pt x="520" y="327"/>
                    </a:cubicBezTo>
                    <a:cubicBezTo>
                      <a:pt x="564" y="327"/>
                      <a:pt x="564" y="327"/>
                      <a:pt x="564" y="327"/>
                    </a:cubicBezTo>
                    <a:cubicBezTo>
                      <a:pt x="564" y="227"/>
                      <a:pt x="564" y="227"/>
                      <a:pt x="564" y="227"/>
                    </a:cubicBezTo>
                    <a:cubicBezTo>
                      <a:pt x="521" y="227"/>
                      <a:pt x="521" y="227"/>
                      <a:pt x="521" y="227"/>
                    </a:cubicBezTo>
                    <a:cubicBezTo>
                      <a:pt x="515" y="196"/>
                      <a:pt x="503" y="168"/>
                      <a:pt x="486" y="143"/>
                    </a:cubicBezTo>
                    <a:cubicBezTo>
                      <a:pt x="518" y="111"/>
                      <a:pt x="518" y="111"/>
                      <a:pt x="518" y="111"/>
                    </a:cubicBezTo>
                    <a:cubicBezTo>
                      <a:pt x="447" y="40"/>
                      <a:pt x="447" y="40"/>
                      <a:pt x="447" y="40"/>
                    </a:cubicBezTo>
                    <a:cubicBezTo>
                      <a:pt x="415" y="72"/>
                      <a:pt x="415" y="72"/>
                      <a:pt x="415" y="72"/>
                    </a:cubicBezTo>
                    <a:cubicBezTo>
                      <a:pt x="389" y="56"/>
                      <a:pt x="361" y="44"/>
                      <a:pt x="330" y="38"/>
                    </a:cubicBezTo>
                    <a:cubicBezTo>
                      <a:pt x="330" y="0"/>
                      <a:pt x="330" y="0"/>
                      <a:pt x="330" y="0"/>
                    </a:cubicBezTo>
                    <a:cubicBezTo>
                      <a:pt x="230" y="0"/>
                      <a:pt x="230" y="0"/>
                      <a:pt x="230" y="0"/>
                    </a:cubicBezTo>
                    <a:cubicBezTo>
                      <a:pt x="230" y="39"/>
                      <a:pt x="230" y="39"/>
                      <a:pt x="230" y="39"/>
                    </a:cubicBezTo>
                    <a:cubicBezTo>
                      <a:pt x="201" y="46"/>
                      <a:pt x="174" y="57"/>
                      <a:pt x="150" y="73"/>
                    </a:cubicBezTo>
                    <a:cubicBezTo>
                      <a:pt x="116" y="39"/>
                      <a:pt x="116" y="39"/>
                      <a:pt x="116" y="39"/>
                    </a:cubicBezTo>
                    <a:cubicBezTo>
                      <a:pt x="45" y="110"/>
                      <a:pt x="45" y="110"/>
                      <a:pt x="45" y="110"/>
                    </a:cubicBezTo>
                    <a:cubicBezTo>
                      <a:pt x="79" y="144"/>
                      <a:pt x="79" y="144"/>
                      <a:pt x="79" y="144"/>
                    </a:cubicBezTo>
                    <a:cubicBezTo>
                      <a:pt x="63" y="169"/>
                      <a:pt x="51" y="197"/>
                      <a:pt x="45" y="227"/>
                    </a:cubicBezTo>
                    <a:lnTo>
                      <a:pt x="0" y="227"/>
                    </a:lnTo>
                    <a:close/>
                    <a:moveTo>
                      <a:pt x="283" y="104"/>
                    </a:moveTo>
                    <a:cubicBezTo>
                      <a:pt x="378" y="104"/>
                      <a:pt x="456" y="181"/>
                      <a:pt x="456" y="275"/>
                    </a:cubicBezTo>
                    <a:cubicBezTo>
                      <a:pt x="456" y="369"/>
                      <a:pt x="378" y="446"/>
                      <a:pt x="283" y="446"/>
                    </a:cubicBezTo>
                    <a:cubicBezTo>
                      <a:pt x="188" y="446"/>
                      <a:pt x="110" y="369"/>
                      <a:pt x="110" y="275"/>
                    </a:cubicBezTo>
                    <a:cubicBezTo>
                      <a:pt x="110" y="181"/>
                      <a:pt x="188" y="104"/>
                      <a:pt x="283" y="10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4" name="Freeform 352"/>
              <p:cNvSpPr>
                <a:spLocks noEditPoints="1"/>
              </p:cNvSpPr>
              <p:nvPr/>
            </p:nvSpPr>
            <p:spPr bwMode="auto">
              <a:xfrm>
                <a:off x="3319126" y="5787872"/>
                <a:ext cx="176170" cy="174742"/>
              </a:xfrm>
              <a:custGeom>
                <a:avLst/>
                <a:gdLst>
                  <a:gd name="T0" fmla="*/ 131 w 261"/>
                  <a:gd name="T1" fmla="*/ 259 h 259"/>
                  <a:gd name="T2" fmla="*/ 261 w 261"/>
                  <a:gd name="T3" fmla="*/ 129 h 259"/>
                  <a:gd name="T4" fmla="*/ 131 w 261"/>
                  <a:gd name="T5" fmla="*/ 0 h 259"/>
                  <a:gd name="T6" fmla="*/ 0 w 261"/>
                  <a:gd name="T7" fmla="*/ 129 h 259"/>
                  <a:gd name="T8" fmla="*/ 131 w 261"/>
                  <a:gd name="T9" fmla="*/ 259 h 259"/>
                  <a:gd name="T10" fmla="*/ 131 w 261"/>
                  <a:gd name="T11" fmla="*/ 42 h 259"/>
                  <a:gd name="T12" fmla="*/ 219 w 261"/>
                  <a:gd name="T13" fmla="*/ 129 h 259"/>
                  <a:gd name="T14" fmla="*/ 131 w 261"/>
                  <a:gd name="T15" fmla="*/ 217 h 259"/>
                  <a:gd name="T16" fmla="*/ 42 w 261"/>
                  <a:gd name="T17" fmla="*/ 129 h 259"/>
                  <a:gd name="T18" fmla="*/ 131 w 261"/>
                  <a:gd name="T19" fmla="*/ 42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259">
                    <a:moveTo>
                      <a:pt x="131" y="259"/>
                    </a:moveTo>
                    <a:cubicBezTo>
                      <a:pt x="203" y="259"/>
                      <a:pt x="261" y="201"/>
                      <a:pt x="261" y="129"/>
                    </a:cubicBezTo>
                    <a:cubicBezTo>
                      <a:pt x="261" y="58"/>
                      <a:pt x="203" y="0"/>
                      <a:pt x="131" y="0"/>
                    </a:cubicBezTo>
                    <a:cubicBezTo>
                      <a:pt x="58" y="0"/>
                      <a:pt x="0" y="58"/>
                      <a:pt x="0" y="129"/>
                    </a:cubicBezTo>
                    <a:cubicBezTo>
                      <a:pt x="0" y="201"/>
                      <a:pt x="58" y="259"/>
                      <a:pt x="131" y="259"/>
                    </a:cubicBezTo>
                    <a:close/>
                    <a:moveTo>
                      <a:pt x="131" y="42"/>
                    </a:moveTo>
                    <a:cubicBezTo>
                      <a:pt x="179" y="42"/>
                      <a:pt x="219" y="81"/>
                      <a:pt x="219" y="129"/>
                    </a:cubicBezTo>
                    <a:cubicBezTo>
                      <a:pt x="219" y="177"/>
                      <a:pt x="179" y="217"/>
                      <a:pt x="131" y="217"/>
                    </a:cubicBezTo>
                    <a:cubicBezTo>
                      <a:pt x="82" y="217"/>
                      <a:pt x="42" y="177"/>
                      <a:pt x="42" y="129"/>
                    </a:cubicBezTo>
                    <a:cubicBezTo>
                      <a:pt x="42" y="81"/>
                      <a:pt x="82" y="42"/>
                      <a:pt x="131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65" name="Oval 353"/>
              <p:cNvSpPr>
                <a:spLocks noChangeArrowheads="1"/>
              </p:cNvSpPr>
              <p:nvPr/>
            </p:nvSpPr>
            <p:spPr bwMode="auto">
              <a:xfrm>
                <a:off x="3375945" y="5844406"/>
                <a:ext cx="62530" cy="60817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66" name="组合 65"/>
          <p:cNvGrpSpPr/>
          <p:nvPr/>
        </p:nvGrpSpPr>
        <p:grpSpPr>
          <a:xfrm>
            <a:off x="8440845" y="3631402"/>
            <a:ext cx="762004" cy="762004"/>
            <a:chOff x="8582986" y="4118420"/>
            <a:chExt cx="762004" cy="762004"/>
          </a:xfrm>
        </p:grpSpPr>
        <p:sp>
          <p:nvSpPr>
            <p:cNvPr id="67" name="椭圆 66"/>
            <p:cNvSpPr/>
            <p:nvPr/>
          </p:nvSpPr>
          <p:spPr>
            <a:xfrm>
              <a:off x="8582986" y="4118420"/>
              <a:ext cx="762004" cy="762004"/>
            </a:xfrm>
            <a:prstGeom prst="ellipse">
              <a:avLst/>
            </a:prstGeom>
            <a:solidFill>
              <a:srgbClr val="4E660D"/>
            </a:solidFill>
            <a:ln w="317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8" name="组合 67"/>
            <p:cNvGrpSpPr/>
            <p:nvPr/>
          </p:nvGrpSpPr>
          <p:grpSpPr>
            <a:xfrm>
              <a:off x="8804264" y="4339603"/>
              <a:ext cx="323412" cy="320968"/>
              <a:chOff x="7078908" y="5461438"/>
              <a:chExt cx="430461" cy="427208"/>
            </a:xfrm>
            <a:solidFill>
              <a:schemeClr val="bg1"/>
            </a:solidFill>
          </p:grpSpPr>
          <p:sp>
            <p:nvSpPr>
              <p:cNvPr id="69" name="Freeform 236"/>
              <p:cNvSpPr/>
              <p:nvPr/>
            </p:nvSpPr>
            <p:spPr bwMode="auto">
              <a:xfrm>
                <a:off x="7078908" y="5461438"/>
                <a:ext cx="418534" cy="417450"/>
              </a:xfrm>
              <a:custGeom>
                <a:avLst/>
                <a:gdLst>
                  <a:gd name="T0" fmla="*/ 84 w 163"/>
                  <a:gd name="T1" fmla="*/ 129 h 163"/>
                  <a:gd name="T2" fmla="*/ 46 w 163"/>
                  <a:gd name="T3" fmla="*/ 50 h 163"/>
                  <a:gd name="T4" fmla="*/ 81 w 163"/>
                  <a:gd name="T5" fmla="*/ 34 h 163"/>
                  <a:gd name="T6" fmla="*/ 127 w 163"/>
                  <a:gd name="T7" fmla="*/ 89 h 163"/>
                  <a:gd name="T8" fmla="*/ 147 w 163"/>
                  <a:gd name="T9" fmla="*/ 94 h 163"/>
                  <a:gd name="T10" fmla="*/ 162 w 163"/>
                  <a:gd name="T11" fmla="*/ 86 h 163"/>
                  <a:gd name="T12" fmla="*/ 162 w 163"/>
                  <a:gd name="T13" fmla="*/ 70 h 163"/>
                  <a:gd name="T14" fmla="*/ 144 w 163"/>
                  <a:gd name="T15" fmla="*/ 59 h 163"/>
                  <a:gd name="T16" fmla="*/ 154 w 163"/>
                  <a:gd name="T17" fmla="*/ 45 h 163"/>
                  <a:gd name="T18" fmla="*/ 145 w 163"/>
                  <a:gd name="T19" fmla="*/ 32 h 163"/>
                  <a:gd name="T20" fmla="*/ 125 w 163"/>
                  <a:gd name="T21" fmla="*/ 30 h 163"/>
                  <a:gd name="T22" fmla="*/ 126 w 163"/>
                  <a:gd name="T23" fmla="*/ 13 h 163"/>
                  <a:gd name="T24" fmla="*/ 112 w 163"/>
                  <a:gd name="T25" fmla="*/ 6 h 163"/>
                  <a:gd name="T26" fmla="*/ 93 w 163"/>
                  <a:gd name="T27" fmla="*/ 15 h 163"/>
                  <a:gd name="T28" fmla="*/ 86 w 163"/>
                  <a:gd name="T29" fmla="*/ 0 h 163"/>
                  <a:gd name="T30" fmla="*/ 70 w 163"/>
                  <a:gd name="T31" fmla="*/ 1 h 163"/>
                  <a:gd name="T32" fmla="*/ 58 w 163"/>
                  <a:gd name="T33" fmla="*/ 18 h 163"/>
                  <a:gd name="T34" fmla="*/ 44 w 163"/>
                  <a:gd name="T35" fmla="*/ 9 h 163"/>
                  <a:gd name="T36" fmla="*/ 31 w 163"/>
                  <a:gd name="T37" fmla="*/ 17 h 163"/>
                  <a:gd name="T38" fmla="*/ 31 w 163"/>
                  <a:gd name="T39" fmla="*/ 36 h 163"/>
                  <a:gd name="T40" fmla="*/ 15 w 163"/>
                  <a:gd name="T41" fmla="*/ 33 h 163"/>
                  <a:gd name="T42" fmla="*/ 8 w 163"/>
                  <a:gd name="T43" fmla="*/ 47 h 163"/>
                  <a:gd name="T44" fmla="*/ 18 w 163"/>
                  <a:gd name="T45" fmla="*/ 59 h 163"/>
                  <a:gd name="T46" fmla="*/ 0 w 163"/>
                  <a:gd name="T47" fmla="*/ 73 h 163"/>
                  <a:gd name="T48" fmla="*/ 0 w 163"/>
                  <a:gd name="T49" fmla="*/ 88 h 163"/>
                  <a:gd name="T50" fmla="*/ 15 w 163"/>
                  <a:gd name="T51" fmla="*/ 94 h 163"/>
                  <a:gd name="T52" fmla="*/ 6 w 163"/>
                  <a:gd name="T53" fmla="*/ 114 h 163"/>
                  <a:gd name="T54" fmla="*/ 15 w 163"/>
                  <a:gd name="T55" fmla="*/ 128 h 163"/>
                  <a:gd name="T56" fmla="*/ 30 w 163"/>
                  <a:gd name="T57" fmla="*/ 125 h 163"/>
                  <a:gd name="T58" fmla="*/ 33 w 163"/>
                  <a:gd name="T59" fmla="*/ 148 h 163"/>
                  <a:gd name="T60" fmla="*/ 47 w 163"/>
                  <a:gd name="T61" fmla="*/ 155 h 163"/>
                  <a:gd name="T62" fmla="*/ 59 w 163"/>
                  <a:gd name="T63" fmla="*/ 145 h 163"/>
                  <a:gd name="T64" fmla="*/ 72 w 163"/>
                  <a:gd name="T65" fmla="*/ 163 h 163"/>
                  <a:gd name="T66" fmla="*/ 88 w 163"/>
                  <a:gd name="T67" fmla="*/ 162 h 163"/>
                  <a:gd name="T68" fmla="*/ 94 w 163"/>
                  <a:gd name="T69" fmla="*/ 148 h 163"/>
                  <a:gd name="T70" fmla="*/ 89 w 163"/>
                  <a:gd name="T71" fmla="*/ 128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63" h="163">
                    <a:moveTo>
                      <a:pt x="89" y="128"/>
                    </a:moveTo>
                    <a:cubicBezTo>
                      <a:pt x="88" y="128"/>
                      <a:pt x="86" y="129"/>
                      <a:pt x="84" y="129"/>
                    </a:cubicBezTo>
                    <a:cubicBezTo>
                      <a:pt x="58" y="130"/>
                      <a:pt x="36" y="110"/>
                      <a:pt x="35" y="84"/>
                    </a:cubicBezTo>
                    <a:cubicBezTo>
                      <a:pt x="34" y="71"/>
                      <a:pt x="38" y="59"/>
                      <a:pt x="46" y="50"/>
                    </a:cubicBezTo>
                    <a:cubicBezTo>
                      <a:pt x="55" y="40"/>
                      <a:pt x="66" y="35"/>
                      <a:pt x="79" y="34"/>
                    </a:cubicBezTo>
                    <a:cubicBezTo>
                      <a:pt x="79" y="34"/>
                      <a:pt x="80" y="34"/>
                      <a:pt x="81" y="34"/>
                    </a:cubicBezTo>
                    <a:cubicBezTo>
                      <a:pt x="106" y="34"/>
                      <a:pt x="127" y="54"/>
                      <a:pt x="128" y="79"/>
                    </a:cubicBezTo>
                    <a:cubicBezTo>
                      <a:pt x="128" y="82"/>
                      <a:pt x="128" y="85"/>
                      <a:pt x="127" y="89"/>
                    </a:cubicBezTo>
                    <a:cubicBezTo>
                      <a:pt x="144" y="105"/>
                      <a:pt x="144" y="105"/>
                      <a:pt x="144" y="105"/>
                    </a:cubicBezTo>
                    <a:cubicBezTo>
                      <a:pt x="145" y="101"/>
                      <a:pt x="146" y="97"/>
                      <a:pt x="147" y="94"/>
                    </a:cubicBezTo>
                    <a:cubicBezTo>
                      <a:pt x="163" y="90"/>
                      <a:pt x="163" y="90"/>
                      <a:pt x="163" y="90"/>
                    </a:cubicBezTo>
                    <a:cubicBezTo>
                      <a:pt x="162" y="86"/>
                      <a:pt x="162" y="86"/>
                      <a:pt x="162" y="86"/>
                    </a:cubicBezTo>
                    <a:cubicBezTo>
                      <a:pt x="162" y="75"/>
                      <a:pt x="162" y="75"/>
                      <a:pt x="162" y="75"/>
                    </a:cubicBezTo>
                    <a:cubicBezTo>
                      <a:pt x="162" y="70"/>
                      <a:pt x="162" y="70"/>
                      <a:pt x="162" y="70"/>
                    </a:cubicBezTo>
                    <a:cubicBezTo>
                      <a:pt x="147" y="69"/>
                      <a:pt x="147" y="69"/>
                      <a:pt x="147" y="69"/>
                    </a:cubicBezTo>
                    <a:cubicBezTo>
                      <a:pt x="146" y="66"/>
                      <a:pt x="145" y="62"/>
                      <a:pt x="144" y="59"/>
                    </a:cubicBezTo>
                    <a:cubicBezTo>
                      <a:pt x="156" y="48"/>
                      <a:pt x="156" y="48"/>
                      <a:pt x="156" y="48"/>
                    </a:cubicBezTo>
                    <a:cubicBezTo>
                      <a:pt x="154" y="45"/>
                      <a:pt x="154" y="45"/>
                      <a:pt x="154" y="45"/>
                    </a:cubicBezTo>
                    <a:cubicBezTo>
                      <a:pt x="148" y="35"/>
                      <a:pt x="148" y="35"/>
                      <a:pt x="148" y="35"/>
                    </a:cubicBezTo>
                    <a:cubicBezTo>
                      <a:pt x="145" y="32"/>
                      <a:pt x="145" y="32"/>
                      <a:pt x="145" y="32"/>
                    </a:cubicBezTo>
                    <a:cubicBezTo>
                      <a:pt x="132" y="38"/>
                      <a:pt x="132" y="38"/>
                      <a:pt x="132" y="38"/>
                    </a:cubicBezTo>
                    <a:cubicBezTo>
                      <a:pt x="130" y="35"/>
                      <a:pt x="127" y="32"/>
                      <a:pt x="125" y="30"/>
                    </a:cubicBezTo>
                    <a:cubicBezTo>
                      <a:pt x="130" y="15"/>
                      <a:pt x="130" y="15"/>
                      <a:pt x="130" y="15"/>
                    </a:cubicBezTo>
                    <a:cubicBezTo>
                      <a:pt x="126" y="13"/>
                      <a:pt x="126" y="13"/>
                      <a:pt x="126" y="13"/>
                    </a:cubicBezTo>
                    <a:cubicBezTo>
                      <a:pt x="116" y="8"/>
                      <a:pt x="116" y="8"/>
                      <a:pt x="116" y="8"/>
                    </a:cubicBezTo>
                    <a:cubicBezTo>
                      <a:pt x="112" y="6"/>
                      <a:pt x="112" y="6"/>
                      <a:pt x="112" y="6"/>
                    </a:cubicBezTo>
                    <a:cubicBezTo>
                      <a:pt x="104" y="18"/>
                      <a:pt x="104" y="18"/>
                      <a:pt x="104" y="18"/>
                    </a:cubicBezTo>
                    <a:cubicBezTo>
                      <a:pt x="100" y="17"/>
                      <a:pt x="97" y="16"/>
                      <a:pt x="93" y="15"/>
                    </a:cubicBezTo>
                    <a:cubicBezTo>
                      <a:pt x="90" y="0"/>
                      <a:pt x="90" y="0"/>
                      <a:pt x="90" y="0"/>
                    </a:cubicBezTo>
                    <a:cubicBezTo>
                      <a:pt x="86" y="0"/>
                      <a:pt x="86" y="0"/>
                      <a:pt x="86" y="0"/>
                    </a:cubicBezTo>
                    <a:cubicBezTo>
                      <a:pt x="75" y="1"/>
                      <a:pt x="75" y="1"/>
                      <a:pt x="75" y="1"/>
                    </a:cubicBezTo>
                    <a:cubicBezTo>
                      <a:pt x="70" y="1"/>
                      <a:pt x="70" y="1"/>
                      <a:pt x="70" y="1"/>
                    </a:cubicBezTo>
                    <a:cubicBezTo>
                      <a:pt x="69" y="15"/>
                      <a:pt x="69" y="15"/>
                      <a:pt x="69" y="15"/>
                    </a:cubicBezTo>
                    <a:cubicBezTo>
                      <a:pt x="65" y="16"/>
                      <a:pt x="62" y="17"/>
                      <a:pt x="58" y="18"/>
                    </a:cubicBezTo>
                    <a:cubicBezTo>
                      <a:pt x="48" y="6"/>
                      <a:pt x="48" y="6"/>
                      <a:pt x="48" y="6"/>
                    </a:cubicBezTo>
                    <a:cubicBezTo>
                      <a:pt x="44" y="9"/>
                      <a:pt x="44" y="9"/>
                      <a:pt x="44" y="9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1" y="17"/>
                      <a:pt x="31" y="17"/>
                      <a:pt x="31" y="17"/>
                    </a:cubicBezTo>
                    <a:cubicBezTo>
                      <a:pt x="37" y="30"/>
                      <a:pt x="37" y="30"/>
                      <a:pt x="37" y="30"/>
                    </a:cubicBezTo>
                    <a:cubicBezTo>
                      <a:pt x="35" y="32"/>
                      <a:pt x="33" y="34"/>
                      <a:pt x="31" y="36"/>
                    </a:cubicBezTo>
                    <a:cubicBezTo>
                      <a:pt x="31" y="37"/>
                      <a:pt x="30" y="37"/>
                      <a:pt x="30" y="38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8" y="47"/>
                      <a:pt x="8" y="47"/>
                      <a:pt x="8" y="47"/>
                    </a:cubicBezTo>
                    <a:cubicBezTo>
                      <a:pt x="6" y="51"/>
                      <a:pt x="6" y="51"/>
                      <a:pt x="6" y="51"/>
                    </a:cubicBezTo>
                    <a:cubicBezTo>
                      <a:pt x="18" y="59"/>
                      <a:pt x="18" y="59"/>
                      <a:pt x="18" y="59"/>
                    </a:cubicBezTo>
                    <a:cubicBezTo>
                      <a:pt x="17" y="63"/>
                      <a:pt x="16" y="66"/>
                      <a:pt x="15" y="69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7"/>
                      <a:pt x="0" y="77"/>
                      <a:pt x="0" y="77"/>
                    </a:cubicBezTo>
                    <a:cubicBezTo>
                      <a:pt x="0" y="88"/>
                      <a:pt x="0" y="88"/>
                      <a:pt x="0" y="88"/>
                    </a:cubicBezTo>
                    <a:cubicBezTo>
                      <a:pt x="1" y="92"/>
                      <a:pt x="1" y="92"/>
                      <a:pt x="1" y="92"/>
                    </a:cubicBezTo>
                    <a:cubicBezTo>
                      <a:pt x="15" y="94"/>
                      <a:pt x="15" y="94"/>
                      <a:pt x="15" y="94"/>
                    </a:cubicBezTo>
                    <a:cubicBezTo>
                      <a:pt x="16" y="97"/>
                      <a:pt x="17" y="101"/>
                      <a:pt x="18" y="104"/>
                    </a:cubicBezTo>
                    <a:cubicBezTo>
                      <a:pt x="6" y="114"/>
                      <a:pt x="6" y="114"/>
                      <a:pt x="6" y="114"/>
                    </a:cubicBezTo>
                    <a:cubicBezTo>
                      <a:pt x="9" y="118"/>
                      <a:pt x="9" y="118"/>
                      <a:pt x="9" y="118"/>
                    </a:cubicBezTo>
                    <a:cubicBezTo>
                      <a:pt x="15" y="128"/>
                      <a:pt x="15" y="128"/>
                      <a:pt x="15" y="128"/>
                    </a:cubicBezTo>
                    <a:cubicBezTo>
                      <a:pt x="17" y="131"/>
                      <a:pt x="17" y="131"/>
                      <a:pt x="17" y="131"/>
                    </a:cubicBezTo>
                    <a:cubicBezTo>
                      <a:pt x="30" y="125"/>
                      <a:pt x="30" y="125"/>
                      <a:pt x="30" y="125"/>
                    </a:cubicBezTo>
                    <a:cubicBezTo>
                      <a:pt x="33" y="128"/>
                      <a:pt x="35" y="130"/>
                      <a:pt x="38" y="133"/>
                    </a:cubicBezTo>
                    <a:cubicBezTo>
                      <a:pt x="33" y="148"/>
                      <a:pt x="33" y="148"/>
                      <a:pt x="33" y="148"/>
                    </a:cubicBezTo>
                    <a:cubicBezTo>
                      <a:pt x="37" y="150"/>
                      <a:pt x="37" y="150"/>
                      <a:pt x="37" y="150"/>
                    </a:cubicBezTo>
                    <a:cubicBezTo>
                      <a:pt x="47" y="155"/>
                      <a:pt x="47" y="155"/>
                      <a:pt x="47" y="155"/>
                    </a:cubicBezTo>
                    <a:cubicBezTo>
                      <a:pt x="51" y="157"/>
                      <a:pt x="51" y="157"/>
                      <a:pt x="51" y="157"/>
                    </a:cubicBezTo>
                    <a:cubicBezTo>
                      <a:pt x="59" y="145"/>
                      <a:pt x="59" y="145"/>
                      <a:pt x="59" y="145"/>
                    </a:cubicBezTo>
                    <a:cubicBezTo>
                      <a:pt x="62" y="146"/>
                      <a:pt x="66" y="147"/>
                      <a:pt x="69" y="148"/>
                    </a:cubicBezTo>
                    <a:cubicBezTo>
                      <a:pt x="72" y="163"/>
                      <a:pt x="72" y="163"/>
                      <a:pt x="72" y="163"/>
                    </a:cubicBezTo>
                    <a:cubicBezTo>
                      <a:pt x="77" y="163"/>
                      <a:pt x="77" y="163"/>
                      <a:pt x="77" y="163"/>
                    </a:cubicBezTo>
                    <a:cubicBezTo>
                      <a:pt x="88" y="162"/>
                      <a:pt x="88" y="162"/>
                      <a:pt x="88" y="162"/>
                    </a:cubicBezTo>
                    <a:cubicBezTo>
                      <a:pt x="92" y="162"/>
                      <a:pt x="92" y="162"/>
                      <a:pt x="92" y="162"/>
                    </a:cubicBezTo>
                    <a:cubicBezTo>
                      <a:pt x="94" y="148"/>
                      <a:pt x="94" y="148"/>
                      <a:pt x="94" y="148"/>
                    </a:cubicBezTo>
                    <a:cubicBezTo>
                      <a:pt x="98" y="147"/>
                      <a:pt x="102" y="146"/>
                      <a:pt x="105" y="144"/>
                    </a:cubicBezTo>
                    <a:lnTo>
                      <a:pt x="89" y="12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0" name="Freeform 237"/>
              <p:cNvSpPr/>
              <p:nvPr/>
            </p:nvSpPr>
            <p:spPr bwMode="auto">
              <a:xfrm>
                <a:off x="7197095" y="5576372"/>
                <a:ext cx="312274" cy="312274"/>
              </a:xfrm>
              <a:custGeom>
                <a:avLst/>
                <a:gdLst>
                  <a:gd name="T0" fmla="*/ 122 w 122"/>
                  <a:gd name="T1" fmla="*/ 101 h 122"/>
                  <a:gd name="T2" fmla="*/ 119 w 122"/>
                  <a:gd name="T3" fmla="*/ 94 h 122"/>
                  <a:gd name="T4" fmla="*/ 67 w 122"/>
                  <a:gd name="T5" fmla="*/ 43 h 122"/>
                  <a:gd name="T6" fmla="*/ 58 w 122"/>
                  <a:gd name="T7" fmla="*/ 12 h 122"/>
                  <a:gd name="T8" fmla="*/ 23 w 122"/>
                  <a:gd name="T9" fmla="*/ 5 h 122"/>
                  <a:gd name="T10" fmla="*/ 41 w 122"/>
                  <a:gd name="T11" fmla="*/ 23 h 122"/>
                  <a:gd name="T12" fmla="*/ 41 w 122"/>
                  <a:gd name="T13" fmla="*/ 29 h 122"/>
                  <a:gd name="T14" fmla="*/ 29 w 122"/>
                  <a:gd name="T15" fmla="*/ 41 h 122"/>
                  <a:gd name="T16" fmla="*/ 23 w 122"/>
                  <a:gd name="T17" fmla="*/ 41 h 122"/>
                  <a:gd name="T18" fmla="*/ 5 w 122"/>
                  <a:gd name="T19" fmla="*/ 23 h 122"/>
                  <a:gd name="T20" fmla="*/ 12 w 122"/>
                  <a:gd name="T21" fmla="*/ 58 h 122"/>
                  <a:gd name="T22" fmla="*/ 43 w 122"/>
                  <a:gd name="T23" fmla="*/ 67 h 122"/>
                  <a:gd name="T24" fmla="*/ 94 w 122"/>
                  <a:gd name="T25" fmla="*/ 119 h 122"/>
                  <a:gd name="T26" fmla="*/ 101 w 122"/>
                  <a:gd name="T27" fmla="*/ 122 h 122"/>
                  <a:gd name="T28" fmla="*/ 122 w 122"/>
                  <a:gd name="T29" fmla="*/ 101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2" h="122">
                    <a:moveTo>
                      <a:pt x="122" y="101"/>
                    </a:moveTo>
                    <a:cubicBezTo>
                      <a:pt x="122" y="99"/>
                      <a:pt x="121" y="95"/>
                      <a:pt x="119" y="94"/>
                    </a:cubicBezTo>
                    <a:cubicBezTo>
                      <a:pt x="102" y="77"/>
                      <a:pt x="84" y="60"/>
                      <a:pt x="67" y="43"/>
                    </a:cubicBezTo>
                    <a:cubicBezTo>
                      <a:pt x="69" y="32"/>
                      <a:pt x="66" y="21"/>
                      <a:pt x="58" y="12"/>
                    </a:cubicBezTo>
                    <a:cubicBezTo>
                      <a:pt x="49" y="3"/>
                      <a:pt x="35" y="0"/>
                      <a:pt x="23" y="5"/>
                    </a:cubicBezTo>
                    <a:cubicBezTo>
                      <a:pt x="41" y="23"/>
                      <a:pt x="41" y="23"/>
                      <a:pt x="41" y="23"/>
                    </a:cubicBezTo>
                    <a:cubicBezTo>
                      <a:pt x="42" y="25"/>
                      <a:pt x="42" y="27"/>
                      <a:pt x="41" y="29"/>
                    </a:cubicBezTo>
                    <a:cubicBezTo>
                      <a:pt x="29" y="41"/>
                      <a:pt x="29" y="41"/>
                      <a:pt x="29" y="41"/>
                    </a:cubicBezTo>
                    <a:cubicBezTo>
                      <a:pt x="27" y="43"/>
                      <a:pt x="25" y="43"/>
                      <a:pt x="23" y="41"/>
                    </a:cubicBezTo>
                    <a:cubicBezTo>
                      <a:pt x="5" y="23"/>
                      <a:pt x="5" y="23"/>
                      <a:pt x="5" y="23"/>
                    </a:cubicBezTo>
                    <a:cubicBezTo>
                      <a:pt x="0" y="35"/>
                      <a:pt x="3" y="49"/>
                      <a:pt x="12" y="58"/>
                    </a:cubicBezTo>
                    <a:cubicBezTo>
                      <a:pt x="20" y="66"/>
                      <a:pt x="32" y="69"/>
                      <a:pt x="43" y="67"/>
                    </a:cubicBezTo>
                    <a:cubicBezTo>
                      <a:pt x="60" y="84"/>
                      <a:pt x="77" y="102"/>
                      <a:pt x="94" y="119"/>
                    </a:cubicBezTo>
                    <a:cubicBezTo>
                      <a:pt x="95" y="121"/>
                      <a:pt x="98" y="122"/>
                      <a:pt x="101" y="122"/>
                    </a:cubicBezTo>
                    <a:cubicBezTo>
                      <a:pt x="111" y="120"/>
                      <a:pt x="120" y="112"/>
                      <a:pt x="122" y="10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</p:grpSp>
      </p:grpSp>
      <p:grpSp>
        <p:nvGrpSpPr>
          <p:cNvPr id="71" name="组合 70"/>
          <p:cNvGrpSpPr/>
          <p:nvPr/>
        </p:nvGrpSpPr>
        <p:grpSpPr>
          <a:xfrm>
            <a:off x="8440845" y="2234408"/>
            <a:ext cx="762004" cy="762004"/>
            <a:chOff x="8582986" y="2721426"/>
            <a:chExt cx="762004" cy="762004"/>
          </a:xfrm>
        </p:grpSpPr>
        <p:sp>
          <p:nvSpPr>
            <p:cNvPr id="72" name="椭圆 71"/>
            <p:cNvSpPr/>
            <p:nvPr/>
          </p:nvSpPr>
          <p:spPr>
            <a:xfrm>
              <a:off x="8582986" y="2721426"/>
              <a:ext cx="762004" cy="762004"/>
            </a:xfrm>
            <a:prstGeom prst="ellipse">
              <a:avLst/>
            </a:prstGeom>
            <a:solidFill>
              <a:srgbClr val="93B34E"/>
            </a:solidFill>
            <a:ln w="317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73" name="组合 72"/>
            <p:cNvGrpSpPr/>
            <p:nvPr/>
          </p:nvGrpSpPr>
          <p:grpSpPr>
            <a:xfrm>
              <a:off x="8764081" y="2939068"/>
              <a:ext cx="367403" cy="347036"/>
              <a:chOff x="4882149" y="3025052"/>
              <a:chExt cx="489013" cy="461905"/>
            </a:xfrm>
            <a:solidFill>
              <a:schemeClr val="bg1"/>
            </a:solidFill>
          </p:grpSpPr>
          <p:sp>
            <p:nvSpPr>
              <p:cNvPr id="74" name="Freeform 250"/>
              <p:cNvSpPr/>
              <p:nvPr/>
            </p:nvSpPr>
            <p:spPr bwMode="auto">
              <a:xfrm>
                <a:off x="4882149" y="3161672"/>
                <a:ext cx="468411" cy="325285"/>
              </a:xfrm>
              <a:custGeom>
                <a:avLst/>
                <a:gdLst>
                  <a:gd name="T0" fmla="*/ 102 w 183"/>
                  <a:gd name="T1" fmla="*/ 127 h 127"/>
                  <a:gd name="T2" fmla="*/ 65 w 183"/>
                  <a:gd name="T3" fmla="*/ 119 h 127"/>
                  <a:gd name="T4" fmla="*/ 20 w 183"/>
                  <a:gd name="T5" fmla="*/ 0 h 127"/>
                  <a:gd name="T6" fmla="*/ 50 w 183"/>
                  <a:gd name="T7" fmla="*/ 14 h 127"/>
                  <a:gd name="T8" fmla="*/ 78 w 183"/>
                  <a:gd name="T9" fmla="*/ 89 h 127"/>
                  <a:gd name="T10" fmla="*/ 154 w 183"/>
                  <a:gd name="T11" fmla="*/ 60 h 127"/>
                  <a:gd name="T12" fmla="*/ 183 w 183"/>
                  <a:gd name="T13" fmla="*/ 74 h 127"/>
                  <a:gd name="T14" fmla="*/ 134 w 183"/>
                  <a:gd name="T15" fmla="*/ 121 h 127"/>
                  <a:gd name="T16" fmla="*/ 102 w 183"/>
                  <a:gd name="T17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3" h="127">
                    <a:moveTo>
                      <a:pt x="102" y="127"/>
                    </a:moveTo>
                    <a:cubicBezTo>
                      <a:pt x="89" y="127"/>
                      <a:pt x="77" y="124"/>
                      <a:pt x="65" y="119"/>
                    </a:cubicBezTo>
                    <a:cubicBezTo>
                      <a:pt x="20" y="98"/>
                      <a:pt x="0" y="45"/>
                      <a:pt x="20" y="0"/>
                    </a:cubicBezTo>
                    <a:cubicBezTo>
                      <a:pt x="50" y="14"/>
                      <a:pt x="50" y="14"/>
                      <a:pt x="50" y="14"/>
                    </a:cubicBezTo>
                    <a:cubicBezTo>
                      <a:pt x="37" y="42"/>
                      <a:pt x="50" y="76"/>
                      <a:pt x="78" y="89"/>
                    </a:cubicBezTo>
                    <a:cubicBezTo>
                      <a:pt x="107" y="102"/>
                      <a:pt x="141" y="89"/>
                      <a:pt x="154" y="60"/>
                    </a:cubicBezTo>
                    <a:cubicBezTo>
                      <a:pt x="183" y="74"/>
                      <a:pt x="183" y="74"/>
                      <a:pt x="183" y="74"/>
                    </a:cubicBezTo>
                    <a:cubicBezTo>
                      <a:pt x="174" y="96"/>
                      <a:pt x="156" y="112"/>
                      <a:pt x="134" y="121"/>
                    </a:cubicBezTo>
                    <a:cubicBezTo>
                      <a:pt x="123" y="125"/>
                      <a:pt x="112" y="127"/>
                      <a:pt x="102" y="1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5" name="Freeform 251"/>
              <p:cNvSpPr/>
              <p:nvPr/>
            </p:nvSpPr>
            <p:spPr bwMode="auto">
              <a:xfrm>
                <a:off x="4942869" y="3028305"/>
                <a:ext cx="179991" cy="148547"/>
              </a:xfrm>
              <a:custGeom>
                <a:avLst/>
                <a:gdLst>
                  <a:gd name="T0" fmla="*/ 70 w 70"/>
                  <a:gd name="T1" fmla="*/ 0 h 58"/>
                  <a:gd name="T2" fmla="*/ 8 w 70"/>
                  <a:gd name="T3" fmla="*/ 33 h 58"/>
                  <a:gd name="T4" fmla="*/ 0 w 70"/>
                  <a:gd name="T5" fmla="*/ 45 h 58"/>
                  <a:gd name="T6" fmla="*/ 30 w 70"/>
                  <a:gd name="T7" fmla="*/ 58 h 58"/>
                  <a:gd name="T8" fmla="*/ 33 w 70"/>
                  <a:gd name="T9" fmla="*/ 53 h 58"/>
                  <a:gd name="T10" fmla="*/ 70 w 70"/>
                  <a:gd name="T11" fmla="*/ 33 h 58"/>
                  <a:gd name="T12" fmla="*/ 70 w 70"/>
                  <a:gd name="T13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0" h="58">
                    <a:moveTo>
                      <a:pt x="70" y="0"/>
                    </a:moveTo>
                    <a:cubicBezTo>
                      <a:pt x="45" y="2"/>
                      <a:pt x="23" y="14"/>
                      <a:pt x="8" y="33"/>
                    </a:cubicBezTo>
                    <a:cubicBezTo>
                      <a:pt x="5" y="37"/>
                      <a:pt x="2" y="41"/>
                      <a:pt x="0" y="45"/>
                    </a:cubicBezTo>
                    <a:cubicBezTo>
                      <a:pt x="30" y="58"/>
                      <a:pt x="30" y="58"/>
                      <a:pt x="30" y="58"/>
                    </a:cubicBezTo>
                    <a:cubicBezTo>
                      <a:pt x="31" y="57"/>
                      <a:pt x="32" y="55"/>
                      <a:pt x="33" y="53"/>
                    </a:cubicBezTo>
                    <a:cubicBezTo>
                      <a:pt x="42" y="42"/>
                      <a:pt x="55" y="35"/>
                      <a:pt x="70" y="33"/>
                    </a:cubicBezTo>
                    <a:lnTo>
                      <a:pt x="7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6" name="Freeform 252"/>
              <p:cNvSpPr/>
              <p:nvPr/>
            </p:nvSpPr>
            <p:spPr bwMode="auto">
              <a:xfrm>
                <a:off x="5284419" y="3276606"/>
                <a:ext cx="86743" cy="54214"/>
              </a:xfrm>
              <a:custGeom>
                <a:avLst/>
                <a:gdLst>
                  <a:gd name="T0" fmla="*/ 1 w 34"/>
                  <a:gd name="T1" fmla="*/ 0 h 21"/>
                  <a:gd name="T2" fmla="*/ 0 w 34"/>
                  <a:gd name="T3" fmla="*/ 8 h 21"/>
                  <a:gd name="T4" fmla="*/ 29 w 34"/>
                  <a:gd name="T5" fmla="*/ 21 h 21"/>
                  <a:gd name="T6" fmla="*/ 34 w 34"/>
                  <a:gd name="T7" fmla="*/ 0 h 21"/>
                  <a:gd name="T8" fmla="*/ 1 w 34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21">
                    <a:moveTo>
                      <a:pt x="1" y="0"/>
                    </a:moveTo>
                    <a:cubicBezTo>
                      <a:pt x="1" y="3"/>
                      <a:pt x="0" y="5"/>
                      <a:pt x="0" y="8"/>
                    </a:cubicBezTo>
                    <a:cubicBezTo>
                      <a:pt x="29" y="21"/>
                      <a:pt x="29" y="21"/>
                      <a:pt x="29" y="21"/>
                    </a:cubicBezTo>
                    <a:cubicBezTo>
                      <a:pt x="32" y="14"/>
                      <a:pt x="33" y="7"/>
                      <a:pt x="34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7" name="Freeform 253"/>
              <p:cNvSpPr/>
              <p:nvPr/>
            </p:nvSpPr>
            <p:spPr bwMode="auto">
              <a:xfrm>
                <a:off x="5143462" y="3025052"/>
                <a:ext cx="227700" cy="230953"/>
              </a:xfrm>
              <a:custGeom>
                <a:avLst/>
                <a:gdLst>
                  <a:gd name="T0" fmla="*/ 89 w 89"/>
                  <a:gd name="T1" fmla="*/ 90 h 90"/>
                  <a:gd name="T2" fmla="*/ 57 w 89"/>
                  <a:gd name="T3" fmla="*/ 90 h 90"/>
                  <a:gd name="T4" fmla="*/ 0 w 89"/>
                  <a:gd name="T5" fmla="*/ 33 h 90"/>
                  <a:gd name="T6" fmla="*/ 0 w 89"/>
                  <a:gd name="T7" fmla="*/ 0 h 90"/>
                  <a:gd name="T8" fmla="*/ 89 w 89"/>
                  <a:gd name="T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90">
                    <a:moveTo>
                      <a:pt x="89" y="90"/>
                    </a:moveTo>
                    <a:cubicBezTo>
                      <a:pt x="57" y="90"/>
                      <a:pt x="57" y="90"/>
                      <a:pt x="57" y="90"/>
                    </a:cubicBezTo>
                    <a:cubicBezTo>
                      <a:pt x="57" y="59"/>
                      <a:pt x="31" y="33"/>
                      <a:pt x="0" y="3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9" y="0"/>
                      <a:pt x="89" y="41"/>
                      <a:pt x="89" y="9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8" name="Rectangle 254"/>
              <p:cNvSpPr>
                <a:spLocks noChangeArrowheads="1"/>
              </p:cNvSpPr>
              <p:nvPr/>
            </p:nvSpPr>
            <p:spPr bwMode="auto">
              <a:xfrm>
                <a:off x="5058888" y="3284196"/>
                <a:ext cx="43371" cy="54214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79" name="Rectangle 255"/>
              <p:cNvSpPr>
                <a:spLocks noChangeArrowheads="1"/>
              </p:cNvSpPr>
              <p:nvPr/>
            </p:nvSpPr>
            <p:spPr bwMode="auto">
              <a:xfrm>
                <a:off x="5122860" y="3218054"/>
                <a:ext cx="41203" cy="12035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80" name="Rectangle 256"/>
              <p:cNvSpPr>
                <a:spLocks noChangeArrowheads="1"/>
              </p:cNvSpPr>
              <p:nvPr/>
            </p:nvSpPr>
            <p:spPr bwMode="auto">
              <a:xfrm>
                <a:off x="5184664" y="3182273"/>
                <a:ext cx="41203" cy="15613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81" name="矩形 13"/>
          <p:cNvSpPr>
            <a:spLocks noChangeArrowheads="1"/>
          </p:cNvSpPr>
          <p:nvPr/>
        </p:nvSpPr>
        <p:spPr bwMode="auto">
          <a:xfrm>
            <a:off x="1370330" y="2532380"/>
            <a:ext cx="2723515" cy="929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389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68389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68389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68389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68389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284730" indent="1905" defTabSz="6838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741930" indent="1905" defTabSz="6838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199130" indent="1905" defTabSz="6838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656330" indent="1905" defTabSz="6838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kumimoji="1"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            </a:t>
            </a:r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教师</a:t>
            </a:r>
            <a:endParaRPr kumimoji="1"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pPr>
              <a:lnSpc>
                <a:spcPct val="130000"/>
              </a:lnSpc>
            </a:pPr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岗位职责：负责幼儿一日游戏生活、运动、学习活动的组织。</a:t>
            </a:r>
            <a:endParaRPr kumimoji="1"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82" name="文本框 83"/>
          <p:cNvSpPr txBox="1">
            <a:spLocks noChangeArrowheads="1"/>
          </p:cNvSpPr>
          <p:nvPr/>
        </p:nvSpPr>
        <p:spPr bwMode="auto">
          <a:xfrm>
            <a:off x="1474130" y="2178369"/>
            <a:ext cx="34985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244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51244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51244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51244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51244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284730" indent="1905" defTabSz="51244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741930" indent="1905" defTabSz="51244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199130" indent="1905" defTabSz="51244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656330" indent="1905" defTabSz="51244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 dirty="0">
                <a:solidFill>
                  <a:srgbClr val="4E660D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rPr>
              <a:t>招聘岗位</a:t>
            </a:r>
            <a:endParaRPr lang="zh-CN" altLang="en-US" sz="2400" b="1" dirty="0">
              <a:solidFill>
                <a:srgbClr val="4E660D"/>
              </a:solidFill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</p:txBody>
      </p:sp>
      <p:sp>
        <p:nvSpPr>
          <p:cNvPr id="83" name="矩形 13"/>
          <p:cNvSpPr>
            <a:spLocks noChangeArrowheads="1"/>
          </p:cNvSpPr>
          <p:nvPr/>
        </p:nvSpPr>
        <p:spPr bwMode="auto">
          <a:xfrm>
            <a:off x="1473683" y="4030411"/>
            <a:ext cx="2509305" cy="370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389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68389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68389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68389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68389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284730" indent="1905" defTabSz="6838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741930" indent="1905" defTabSz="6838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199130" indent="1905" defTabSz="6838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656330" indent="1905" defTabSz="6838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kumimoji="1"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       8</a:t>
            </a:r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人</a:t>
            </a:r>
            <a:endParaRPr kumimoji="1"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84" name="文本框 83"/>
          <p:cNvSpPr txBox="1">
            <a:spLocks noChangeArrowheads="1"/>
          </p:cNvSpPr>
          <p:nvPr/>
        </p:nvSpPr>
        <p:spPr bwMode="auto">
          <a:xfrm>
            <a:off x="1474130" y="3631462"/>
            <a:ext cx="34985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244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51244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51244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51244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51244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284730" indent="1905" defTabSz="51244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741930" indent="1905" defTabSz="51244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199130" indent="1905" defTabSz="51244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656330" indent="1905" defTabSz="51244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 dirty="0">
                <a:solidFill>
                  <a:srgbClr val="93B34E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rPr>
              <a:t>招聘人数</a:t>
            </a:r>
            <a:endParaRPr lang="zh-CN" altLang="en-US" sz="2400" b="1" dirty="0">
              <a:solidFill>
                <a:srgbClr val="93B34E"/>
              </a:solidFill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</p:txBody>
      </p:sp>
      <p:sp>
        <p:nvSpPr>
          <p:cNvPr id="85" name="矩形 13"/>
          <p:cNvSpPr>
            <a:spLocks noChangeArrowheads="1"/>
          </p:cNvSpPr>
          <p:nvPr/>
        </p:nvSpPr>
        <p:spPr bwMode="auto">
          <a:xfrm>
            <a:off x="9291645" y="2532233"/>
            <a:ext cx="2509305" cy="370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389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68389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68389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68389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68389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284730" indent="1905" defTabSz="6838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741930" indent="1905" defTabSz="6838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199130" indent="1905" defTabSz="6838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656330" indent="1905" defTabSz="6838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kumimoji="1"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    2400</a:t>
            </a:r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元</a:t>
            </a:r>
            <a:r>
              <a:rPr kumimoji="1"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/</a:t>
            </a:r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月</a:t>
            </a:r>
            <a:endParaRPr kumimoji="1"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86" name="矩形 13"/>
          <p:cNvSpPr>
            <a:spLocks noChangeArrowheads="1"/>
          </p:cNvSpPr>
          <p:nvPr/>
        </p:nvSpPr>
        <p:spPr bwMode="auto">
          <a:xfrm>
            <a:off x="9203055" y="4030345"/>
            <a:ext cx="2693670" cy="370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389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68389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68389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68389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68389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284730" indent="1905" defTabSz="6838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741930" indent="1905" defTabSz="6838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199130" indent="1905" defTabSz="6838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656330" indent="1905" defTabSz="68389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kumimoji="1"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幼儿园提供三餐，并提供住宿。</a:t>
            </a:r>
            <a:endParaRPr kumimoji="1"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sp>
        <p:nvSpPr>
          <p:cNvPr id="87" name="文本框 83"/>
          <p:cNvSpPr txBox="1">
            <a:spLocks noChangeArrowheads="1"/>
          </p:cNvSpPr>
          <p:nvPr/>
        </p:nvSpPr>
        <p:spPr bwMode="auto">
          <a:xfrm>
            <a:off x="9283700" y="2164715"/>
            <a:ext cx="26701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244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51244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51244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51244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51244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284730" indent="1905" defTabSz="51244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741930" indent="1905" defTabSz="51244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199130" indent="1905" defTabSz="51244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656330" indent="1905" defTabSz="51244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 dirty="0">
                <a:solidFill>
                  <a:srgbClr val="93B34E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rPr>
              <a:t>薪资待遇</a:t>
            </a:r>
            <a:endParaRPr lang="zh-CN" altLang="en-US" sz="2400" b="1" dirty="0">
              <a:solidFill>
                <a:srgbClr val="93B34E"/>
              </a:solidFill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</p:txBody>
      </p:sp>
      <p:sp>
        <p:nvSpPr>
          <p:cNvPr id="88" name="文本框 87"/>
          <p:cNvSpPr txBox="1">
            <a:spLocks noChangeArrowheads="1"/>
          </p:cNvSpPr>
          <p:nvPr/>
        </p:nvSpPr>
        <p:spPr bwMode="auto">
          <a:xfrm>
            <a:off x="9283700" y="3631565"/>
            <a:ext cx="21748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51244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defTabSz="51244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defTabSz="51244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defTabSz="51244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defTabSz="512445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284730" indent="1905" defTabSz="51244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741930" indent="1905" defTabSz="51244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199130" indent="1905" defTabSz="51244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656330" indent="1905" defTabSz="512445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 dirty="0">
                <a:solidFill>
                  <a:srgbClr val="4E660D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rPr>
              <a:t>食宿安排</a:t>
            </a:r>
            <a:endParaRPr lang="zh-CN" altLang="en-US" sz="2400" b="1" dirty="0">
              <a:solidFill>
                <a:srgbClr val="4E660D"/>
              </a:solidFill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563245" y="476250"/>
            <a:ext cx="7125335" cy="5835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l"/>
            <a:r>
              <a:rPr lang="zh-CN" altLang="en-US" sz="3200">
                <a:solidFill>
                  <a:srgbClr val="4E660D"/>
                </a:solidFill>
                <a:latin typeface="幼圆" panose="02010509060101010101" charset="-122"/>
                <a:ea typeface="幼圆" panose="02010509060101010101" charset="-122"/>
              </a:rPr>
              <a:t>第三部分  岗位与薪资</a:t>
            </a:r>
            <a:endParaRPr lang="zh-CN" altLang="en-US" sz="2400">
              <a:solidFill>
                <a:srgbClr val="4E660D"/>
              </a:solidFill>
              <a:latin typeface="幼圆" panose="02010509060101010101" charset="-122"/>
              <a:ea typeface="幼圆" panose="020105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9040159" y="1833652"/>
            <a:ext cx="2742507" cy="3610542"/>
            <a:chOff x="8541572" y="1432009"/>
            <a:chExt cx="3012141" cy="4269544"/>
          </a:xfrm>
          <a:solidFill>
            <a:srgbClr val="E8BA6D"/>
          </a:solidFill>
        </p:grpSpPr>
        <p:sp>
          <p:nvSpPr>
            <p:cNvPr id="9" name="矩形 8"/>
            <p:cNvSpPr/>
            <p:nvPr/>
          </p:nvSpPr>
          <p:spPr>
            <a:xfrm>
              <a:off x="8541572" y="1432009"/>
              <a:ext cx="3012141" cy="3993982"/>
            </a:xfrm>
            <a:prstGeom prst="rect">
              <a:avLst/>
            </a:prstGeom>
            <a:solidFill>
              <a:srgbClr val="93B3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等腰三角形 9"/>
            <p:cNvSpPr/>
            <p:nvPr/>
          </p:nvSpPr>
          <p:spPr>
            <a:xfrm flipV="1">
              <a:off x="9482866" y="4627581"/>
              <a:ext cx="1129553" cy="1073972"/>
            </a:xfrm>
            <a:prstGeom prst="triangle">
              <a:avLst/>
            </a:prstGeom>
            <a:solidFill>
              <a:srgbClr val="93B3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6135837" y="1833652"/>
            <a:ext cx="2742507" cy="3610542"/>
            <a:chOff x="8541572" y="1432009"/>
            <a:chExt cx="3012141" cy="4269544"/>
          </a:xfrm>
          <a:solidFill>
            <a:srgbClr val="E8BA6D"/>
          </a:solidFill>
        </p:grpSpPr>
        <p:sp>
          <p:nvSpPr>
            <p:cNvPr id="23" name="矩形 22"/>
            <p:cNvSpPr/>
            <p:nvPr/>
          </p:nvSpPr>
          <p:spPr>
            <a:xfrm>
              <a:off x="8541572" y="1432009"/>
              <a:ext cx="3012141" cy="3993982"/>
            </a:xfrm>
            <a:prstGeom prst="rect">
              <a:avLst/>
            </a:prstGeom>
            <a:solidFill>
              <a:srgbClr val="4E66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等腰三角形 23"/>
            <p:cNvSpPr/>
            <p:nvPr/>
          </p:nvSpPr>
          <p:spPr>
            <a:xfrm flipV="1">
              <a:off x="9482866" y="4627581"/>
              <a:ext cx="1129553" cy="1073972"/>
            </a:xfrm>
            <a:prstGeom prst="triangle">
              <a:avLst/>
            </a:prstGeom>
            <a:solidFill>
              <a:srgbClr val="4E66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3231515" y="1833652"/>
            <a:ext cx="2742507" cy="3610542"/>
            <a:chOff x="8541572" y="1432009"/>
            <a:chExt cx="3012141" cy="4269544"/>
          </a:xfrm>
          <a:solidFill>
            <a:srgbClr val="E8BA6D"/>
          </a:solidFill>
        </p:grpSpPr>
        <p:sp>
          <p:nvSpPr>
            <p:cNvPr id="26" name="矩形 25"/>
            <p:cNvSpPr/>
            <p:nvPr/>
          </p:nvSpPr>
          <p:spPr>
            <a:xfrm>
              <a:off x="8541572" y="1432009"/>
              <a:ext cx="3012141" cy="3993982"/>
            </a:xfrm>
            <a:prstGeom prst="rect">
              <a:avLst/>
            </a:prstGeom>
            <a:solidFill>
              <a:srgbClr val="93B3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等腰三角形 26"/>
            <p:cNvSpPr/>
            <p:nvPr/>
          </p:nvSpPr>
          <p:spPr>
            <a:xfrm flipV="1">
              <a:off x="9482866" y="4627581"/>
              <a:ext cx="1129553" cy="1073972"/>
            </a:xfrm>
            <a:prstGeom prst="triangle">
              <a:avLst/>
            </a:prstGeom>
            <a:solidFill>
              <a:srgbClr val="93B3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327193" y="1833652"/>
            <a:ext cx="2742507" cy="3610542"/>
            <a:chOff x="8541572" y="1432009"/>
            <a:chExt cx="3012141" cy="4269544"/>
          </a:xfrm>
          <a:solidFill>
            <a:srgbClr val="E8BA6D"/>
          </a:solidFill>
        </p:grpSpPr>
        <p:sp>
          <p:nvSpPr>
            <p:cNvPr id="29" name="矩形 28"/>
            <p:cNvSpPr/>
            <p:nvPr/>
          </p:nvSpPr>
          <p:spPr>
            <a:xfrm>
              <a:off x="8541572" y="1432009"/>
              <a:ext cx="3012141" cy="3993982"/>
            </a:xfrm>
            <a:prstGeom prst="rect">
              <a:avLst/>
            </a:prstGeom>
            <a:solidFill>
              <a:srgbClr val="4E66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等腰三角形 29"/>
            <p:cNvSpPr/>
            <p:nvPr/>
          </p:nvSpPr>
          <p:spPr>
            <a:xfrm flipV="1">
              <a:off x="9482866" y="4627581"/>
              <a:ext cx="1129553" cy="1073972"/>
            </a:xfrm>
            <a:prstGeom prst="triangle">
              <a:avLst/>
            </a:prstGeom>
            <a:solidFill>
              <a:srgbClr val="4E660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1" name="椭圆 30"/>
          <p:cNvSpPr/>
          <p:nvPr/>
        </p:nvSpPr>
        <p:spPr>
          <a:xfrm>
            <a:off x="1278897" y="5646945"/>
            <a:ext cx="839097" cy="839097"/>
          </a:xfrm>
          <a:prstGeom prst="ellipse">
            <a:avLst/>
          </a:prstGeom>
          <a:solidFill>
            <a:srgbClr val="4E6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rPr>
              <a:t>01</a:t>
            </a:r>
            <a:endParaRPr lang="zh-CN" altLang="en-US" b="1" dirty="0">
              <a:solidFill>
                <a:schemeClr val="bg1"/>
              </a:solidFill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</p:txBody>
      </p:sp>
      <p:sp>
        <p:nvSpPr>
          <p:cNvPr id="32" name="椭圆 31"/>
          <p:cNvSpPr/>
          <p:nvPr/>
        </p:nvSpPr>
        <p:spPr>
          <a:xfrm>
            <a:off x="4188547" y="5646944"/>
            <a:ext cx="839097" cy="839097"/>
          </a:xfrm>
          <a:prstGeom prst="ellipse">
            <a:avLst/>
          </a:prstGeom>
          <a:solidFill>
            <a:srgbClr val="93B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rPr>
              <a:t>02</a:t>
            </a:r>
            <a:endParaRPr lang="zh-CN" altLang="en-US" b="1" dirty="0">
              <a:solidFill>
                <a:schemeClr val="bg1"/>
              </a:solidFill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7098197" y="5646943"/>
            <a:ext cx="839097" cy="839097"/>
          </a:xfrm>
          <a:prstGeom prst="ellipse">
            <a:avLst/>
          </a:prstGeom>
          <a:solidFill>
            <a:srgbClr val="4E6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rPr>
              <a:t>03</a:t>
            </a:r>
            <a:endParaRPr lang="zh-CN" altLang="en-US" b="1" dirty="0">
              <a:solidFill>
                <a:schemeClr val="bg1"/>
              </a:solidFill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10007847" y="5646942"/>
            <a:ext cx="839097" cy="839097"/>
          </a:xfrm>
          <a:prstGeom prst="ellipse">
            <a:avLst/>
          </a:prstGeom>
          <a:solidFill>
            <a:srgbClr val="93B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chemeClr val="bg1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rPr>
              <a:t>04</a:t>
            </a:r>
            <a:endParaRPr lang="zh-CN" altLang="en-US" b="1" dirty="0">
              <a:solidFill>
                <a:schemeClr val="bg1"/>
              </a:solidFill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662305" y="4626610"/>
            <a:ext cx="2071370" cy="423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800" b="1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ctr"/>
            <a:r>
              <a:rPr lang="zh-CN" altLang="en-US" sz="1800" b="0" spc="-150" dirty="0">
                <a:solidFill>
                  <a:schemeClr val="bg1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rPr>
              <a:t>大型玩具</a:t>
            </a:r>
            <a:endParaRPr lang="zh-CN" altLang="en-US" sz="1800" b="0" spc="-150" dirty="0">
              <a:solidFill>
                <a:schemeClr val="bg1"/>
              </a:solidFill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3566795" y="4653280"/>
            <a:ext cx="2071370" cy="423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800" b="1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ctr"/>
            <a:r>
              <a:rPr lang="zh-CN" altLang="en-US" sz="1800" b="0" spc="-150" dirty="0">
                <a:solidFill>
                  <a:schemeClr val="bg1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rPr>
              <a:t>活动室</a:t>
            </a:r>
            <a:endParaRPr lang="zh-CN" altLang="en-US" sz="1800" b="0" spc="-150" dirty="0">
              <a:solidFill>
                <a:schemeClr val="bg1"/>
              </a:solidFill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6471285" y="4639945"/>
            <a:ext cx="2071370" cy="423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800" b="1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ctr"/>
            <a:r>
              <a:rPr lang="zh-CN" altLang="en-US" sz="1800" b="0" spc="-150" dirty="0">
                <a:solidFill>
                  <a:schemeClr val="bg1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rPr>
              <a:t>图书室</a:t>
            </a:r>
            <a:endParaRPr lang="zh-CN" altLang="en-US" sz="1800" b="0" spc="-150" dirty="0">
              <a:solidFill>
                <a:schemeClr val="bg1"/>
              </a:solidFill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9375140" y="4653280"/>
            <a:ext cx="2071370" cy="423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800" b="1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algn="ctr"/>
            <a:r>
              <a:rPr lang="zh-CN" altLang="en-US" sz="1800" b="0" spc="-150" dirty="0">
                <a:solidFill>
                  <a:schemeClr val="bg1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rPr>
              <a:t>多功能室</a:t>
            </a:r>
            <a:endParaRPr lang="en-US" altLang="zh-CN" sz="1800" b="0" spc="-150" dirty="0">
              <a:solidFill>
                <a:schemeClr val="bg1"/>
              </a:solidFill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63245" y="476250"/>
            <a:ext cx="7125335" cy="5835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l"/>
            <a:r>
              <a:rPr lang="zh-CN" altLang="en-US" sz="3200">
                <a:solidFill>
                  <a:srgbClr val="4E660D"/>
                </a:solidFill>
                <a:latin typeface="幼圆" panose="02010509060101010101" charset="-122"/>
                <a:ea typeface="幼圆" panose="02010509060101010101" charset="-122"/>
              </a:rPr>
              <a:t>第四部分  园所环境</a:t>
            </a:r>
            <a:endParaRPr lang="zh-CN" altLang="en-US" sz="2400">
              <a:solidFill>
                <a:srgbClr val="4E660D"/>
              </a:solidFill>
              <a:latin typeface="幼圆" panose="02010509060101010101" charset="-122"/>
              <a:ea typeface="幼圆" panose="02010509060101010101" charset="-122"/>
              <a:sym typeface="+mn-ea"/>
            </a:endParaRPr>
          </a:p>
        </p:txBody>
      </p:sp>
      <p:pic>
        <p:nvPicPr>
          <p:cNvPr id="4" name="图片 3" descr="34fa45c67bb1dbc0ef46b50a3ac07fa"/>
          <p:cNvPicPr>
            <a:picLocks noChangeAspect="1"/>
          </p:cNvPicPr>
          <p:nvPr/>
        </p:nvPicPr>
        <p:blipFill>
          <a:blip r:embed="rId1"/>
          <a:srcRect b="25392"/>
          <a:stretch>
            <a:fillRect/>
          </a:stretch>
        </p:blipFill>
        <p:spPr>
          <a:xfrm>
            <a:off x="373380" y="2193290"/>
            <a:ext cx="2650490" cy="1958340"/>
          </a:xfrm>
          <a:prstGeom prst="rect">
            <a:avLst/>
          </a:prstGeom>
        </p:spPr>
      </p:pic>
      <p:pic>
        <p:nvPicPr>
          <p:cNvPr id="5" name="图片 4" descr="微信图片_20181016184647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6805" y="2193290"/>
            <a:ext cx="2660650" cy="1957705"/>
          </a:xfrm>
          <a:prstGeom prst="rect">
            <a:avLst/>
          </a:prstGeom>
        </p:spPr>
      </p:pic>
      <p:pic>
        <p:nvPicPr>
          <p:cNvPr id="6" name="图片 5" descr="微信图片_20181016184648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9930" y="2193290"/>
            <a:ext cx="2724150" cy="1957705"/>
          </a:xfrm>
          <a:prstGeom prst="rect">
            <a:avLst/>
          </a:prstGeom>
        </p:spPr>
      </p:pic>
      <p:pic>
        <p:nvPicPr>
          <p:cNvPr id="8" name="图片 7" descr="微信图片_20181016184647"/>
          <p:cNvPicPr>
            <a:picLocks noChangeAspect="1"/>
          </p:cNvPicPr>
          <p:nvPr/>
        </p:nvPicPr>
        <p:blipFill>
          <a:blip r:embed="rId4"/>
          <a:srcRect l="12202"/>
          <a:stretch>
            <a:fillRect/>
          </a:stretch>
        </p:blipFill>
        <p:spPr>
          <a:xfrm>
            <a:off x="9127490" y="2233930"/>
            <a:ext cx="2599690" cy="18776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230" b="21422"/>
          <a:stretch>
            <a:fillRect/>
          </a:stretch>
        </p:blipFill>
        <p:spPr>
          <a:xfrm flipH="1">
            <a:off x="-2618" y="-86489"/>
            <a:ext cx="2796609" cy="342645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908601" y="1668026"/>
            <a:ext cx="5849194" cy="1489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       </a:t>
            </a:r>
            <a:r>
              <a:rPr lang="zh-CN" alt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在幼儿园“自由、平等、尊重、关爱”的教育理念下，形成了良好的师幼关系。从早晨入园到傍晚离园，老师一个甜甜的微笑，深情的拥抱，让孩子真切感受到老师的爱，同时也让孩子有强烈的归属感。幼儿园属于孩子，也属于老师，让孩子们在这里分享和体验充满挑战与欢乐的一天，让老师们深深感受平凡岗位的价值和幸福。</a:t>
            </a:r>
            <a:endParaRPr lang="zh-CN" altLang="en-US" sz="1400">
              <a:solidFill>
                <a:schemeClr val="tx1">
                  <a:lumMod val="75000"/>
                  <a:lumOff val="25000"/>
                </a:scheme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694" y="0"/>
            <a:ext cx="5600181" cy="6858000"/>
          </a:xfrm>
          <a:prstGeom prst="rect">
            <a:avLst/>
          </a:prstGeom>
        </p:spPr>
      </p:pic>
      <p:sp>
        <p:nvSpPr>
          <p:cNvPr id="49" name="文本框 48"/>
          <p:cNvSpPr txBox="1"/>
          <p:nvPr/>
        </p:nvSpPr>
        <p:spPr>
          <a:xfrm>
            <a:off x="563245" y="476250"/>
            <a:ext cx="7125335" cy="5835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l"/>
            <a:r>
              <a:rPr lang="zh-CN" altLang="en-US" sz="3200">
                <a:solidFill>
                  <a:srgbClr val="4E660D"/>
                </a:solidFill>
                <a:latin typeface="幼圆" panose="02010509060101010101" charset="-122"/>
                <a:ea typeface="幼圆" panose="02010509060101010101" charset="-122"/>
              </a:rPr>
              <a:t>第三部分  师幼关系</a:t>
            </a:r>
            <a:endParaRPr lang="zh-CN" altLang="en-US" sz="2400">
              <a:solidFill>
                <a:srgbClr val="4E660D"/>
              </a:solidFill>
              <a:latin typeface="幼圆" panose="02010509060101010101" charset="-122"/>
              <a:ea typeface="幼圆" panose="02010509060101010101" charset="-122"/>
            </a:endParaRPr>
          </a:p>
        </p:txBody>
      </p:sp>
      <p:pic>
        <p:nvPicPr>
          <p:cNvPr id="5" name="图片 4" descr="C:\Users\Administrator\Desktop\ebf6cac1c7ea0c652d505102397aab0.jpgebf6cac1c7ea0c652d505102397aab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65555" y="3526155"/>
            <a:ext cx="2153920" cy="2156460"/>
          </a:xfrm>
          <a:prstGeom prst="roundRect">
            <a:avLst/>
          </a:prstGeom>
        </p:spPr>
      </p:pic>
      <p:pic>
        <p:nvPicPr>
          <p:cNvPr id="10" name="图片 9" descr="C:\Users\Administrator\Desktop\700ae8fa984d8d5aabb78f42d6b5475.jpg700ae8fa984d8d5aabb78f42d6b547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077075" y="3020060"/>
            <a:ext cx="2040255" cy="2816860"/>
          </a:xfrm>
          <a:prstGeom prst="roundRect">
            <a:avLst/>
          </a:prstGeom>
        </p:spPr>
      </p:pic>
      <p:pic>
        <p:nvPicPr>
          <p:cNvPr id="11" name="图片 10" descr="C:\Users\Administrator\Desktop\9dde7afc8f26fe874346e7ee4358614.jpg9dde7afc8f26fe874346e7ee435861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162425" y="3157220"/>
            <a:ext cx="2171700" cy="289496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8"/>
          <p:cNvSpPr/>
          <p:nvPr/>
        </p:nvSpPr>
        <p:spPr>
          <a:xfrm flipV="1">
            <a:off x="250825" y="1860550"/>
            <a:ext cx="3435350" cy="2558415"/>
          </a:xfrm>
          <a:custGeom>
            <a:avLst/>
            <a:gdLst>
              <a:gd name="connsiteX0" fmla="*/ 0 w 2152186"/>
              <a:gd name="connsiteY0" fmla="*/ 2367373 h 2367373"/>
              <a:gd name="connsiteX1" fmla="*/ 2152186 w 2152186"/>
              <a:gd name="connsiteY1" fmla="*/ 2367373 h 2367373"/>
              <a:gd name="connsiteX2" fmla="*/ 2152186 w 2152186"/>
              <a:gd name="connsiteY2" fmla="*/ 215187 h 2367373"/>
              <a:gd name="connsiteX3" fmla="*/ 1209908 w 2152186"/>
              <a:gd name="connsiteY3" fmla="*/ 215187 h 2367373"/>
              <a:gd name="connsiteX4" fmla="*/ 1076093 w 2152186"/>
              <a:gd name="connsiteY4" fmla="*/ 0 h 2367373"/>
              <a:gd name="connsiteX5" fmla="*/ 942278 w 2152186"/>
              <a:gd name="connsiteY5" fmla="*/ 215187 h 2367373"/>
              <a:gd name="connsiteX6" fmla="*/ 0 w 2152186"/>
              <a:gd name="connsiteY6" fmla="*/ 215187 h 2367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52186" h="2367373">
                <a:moveTo>
                  <a:pt x="0" y="2367373"/>
                </a:moveTo>
                <a:lnTo>
                  <a:pt x="2152186" y="2367373"/>
                </a:lnTo>
                <a:lnTo>
                  <a:pt x="2152186" y="215187"/>
                </a:lnTo>
                <a:lnTo>
                  <a:pt x="1209908" y="215187"/>
                </a:lnTo>
                <a:lnTo>
                  <a:pt x="1076093" y="0"/>
                </a:lnTo>
                <a:lnTo>
                  <a:pt x="942278" y="215187"/>
                </a:lnTo>
                <a:lnTo>
                  <a:pt x="0" y="215187"/>
                </a:lnTo>
                <a:close/>
              </a:path>
            </a:pathLst>
          </a:custGeom>
          <a:noFill/>
          <a:ln w="19050">
            <a:solidFill>
              <a:srgbClr val="93B3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组合 17"/>
          <p:cNvGrpSpPr/>
          <p:nvPr/>
        </p:nvGrpSpPr>
        <p:grpSpPr>
          <a:xfrm>
            <a:off x="2011680" y="4418965"/>
            <a:ext cx="895350" cy="734060"/>
            <a:chOff x="3168" y="6959"/>
            <a:chExt cx="1410" cy="1156"/>
          </a:xfrm>
        </p:grpSpPr>
        <p:sp>
          <p:nvSpPr>
            <p:cNvPr id="7" name="椭圆 6"/>
            <p:cNvSpPr/>
            <p:nvPr/>
          </p:nvSpPr>
          <p:spPr>
            <a:xfrm>
              <a:off x="3168" y="6959"/>
              <a:ext cx="1156" cy="1156"/>
            </a:xfrm>
            <a:prstGeom prst="ellipse">
              <a:avLst/>
            </a:prstGeom>
            <a:solidFill>
              <a:srgbClr val="93B3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284" y="7125"/>
              <a:ext cx="1295" cy="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01</a:t>
              </a:r>
              <a:endParaRPr lang="zh-CN" altLang="en-US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348183" y="5384759"/>
            <a:ext cx="2214167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800" b="1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2400" dirty="0">
                <a:solidFill>
                  <a:srgbClr val="93B34E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rPr>
              <a:t>毕业典礼</a:t>
            </a:r>
            <a:endParaRPr lang="zh-CN" altLang="en-US" sz="2400" dirty="0">
              <a:solidFill>
                <a:srgbClr val="93B34E"/>
              </a:solidFill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</p:txBody>
      </p:sp>
      <p:sp>
        <p:nvSpPr>
          <p:cNvPr id="13" name="任意多边形: 形状 12"/>
          <p:cNvSpPr/>
          <p:nvPr/>
        </p:nvSpPr>
        <p:spPr>
          <a:xfrm flipV="1">
            <a:off x="4071620" y="1859280"/>
            <a:ext cx="3206115" cy="2559685"/>
          </a:xfrm>
          <a:custGeom>
            <a:avLst/>
            <a:gdLst>
              <a:gd name="connsiteX0" fmla="*/ 0 w 2152186"/>
              <a:gd name="connsiteY0" fmla="*/ 2367373 h 2367373"/>
              <a:gd name="connsiteX1" fmla="*/ 2152186 w 2152186"/>
              <a:gd name="connsiteY1" fmla="*/ 2367373 h 2367373"/>
              <a:gd name="connsiteX2" fmla="*/ 2152186 w 2152186"/>
              <a:gd name="connsiteY2" fmla="*/ 215187 h 2367373"/>
              <a:gd name="connsiteX3" fmla="*/ 1209908 w 2152186"/>
              <a:gd name="connsiteY3" fmla="*/ 215187 h 2367373"/>
              <a:gd name="connsiteX4" fmla="*/ 1076093 w 2152186"/>
              <a:gd name="connsiteY4" fmla="*/ 0 h 2367373"/>
              <a:gd name="connsiteX5" fmla="*/ 942278 w 2152186"/>
              <a:gd name="connsiteY5" fmla="*/ 215187 h 2367373"/>
              <a:gd name="connsiteX6" fmla="*/ 0 w 2152186"/>
              <a:gd name="connsiteY6" fmla="*/ 215187 h 2367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52186" h="2367373">
                <a:moveTo>
                  <a:pt x="0" y="2367373"/>
                </a:moveTo>
                <a:lnTo>
                  <a:pt x="2152186" y="2367373"/>
                </a:lnTo>
                <a:lnTo>
                  <a:pt x="2152186" y="215187"/>
                </a:lnTo>
                <a:lnTo>
                  <a:pt x="1209908" y="215187"/>
                </a:lnTo>
                <a:lnTo>
                  <a:pt x="1076093" y="0"/>
                </a:lnTo>
                <a:lnTo>
                  <a:pt x="942278" y="215187"/>
                </a:lnTo>
                <a:lnTo>
                  <a:pt x="0" y="215187"/>
                </a:lnTo>
                <a:close/>
              </a:path>
            </a:pathLst>
          </a:custGeom>
          <a:noFill/>
          <a:ln w="19050">
            <a:solidFill>
              <a:srgbClr val="4E66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5729180" y="4418727"/>
            <a:ext cx="734246" cy="734246"/>
          </a:xfrm>
          <a:prstGeom prst="ellipse">
            <a:avLst/>
          </a:prstGeom>
          <a:solidFill>
            <a:srgbClr val="4E66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5795816" y="4524058"/>
            <a:ext cx="822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02</a:t>
            </a:r>
            <a:endParaRPr lang="zh-CN" altLang="en-US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734560" y="5384800"/>
            <a:ext cx="259397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800" b="1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en-US" altLang="zh-CN" sz="2400" dirty="0">
                <a:solidFill>
                  <a:srgbClr val="4E660D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rPr>
              <a:t>2022</a:t>
            </a:r>
            <a:r>
              <a:rPr lang="zh-CN" altLang="en-US" sz="2400" dirty="0">
                <a:solidFill>
                  <a:srgbClr val="4E660D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rPr>
              <a:t>年元旦活动</a:t>
            </a:r>
            <a:endParaRPr lang="zh-CN" altLang="en-US" sz="2400" dirty="0">
              <a:solidFill>
                <a:srgbClr val="4E660D"/>
              </a:solidFill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</p:txBody>
      </p:sp>
      <p:sp>
        <p:nvSpPr>
          <p:cNvPr id="19" name="任意多边形: 形状 18"/>
          <p:cNvSpPr/>
          <p:nvPr/>
        </p:nvSpPr>
        <p:spPr>
          <a:xfrm flipV="1">
            <a:off x="7713980" y="1860550"/>
            <a:ext cx="3333750" cy="2559050"/>
          </a:xfrm>
          <a:custGeom>
            <a:avLst/>
            <a:gdLst>
              <a:gd name="connsiteX0" fmla="*/ 0 w 2152186"/>
              <a:gd name="connsiteY0" fmla="*/ 2367373 h 2367373"/>
              <a:gd name="connsiteX1" fmla="*/ 2152186 w 2152186"/>
              <a:gd name="connsiteY1" fmla="*/ 2367373 h 2367373"/>
              <a:gd name="connsiteX2" fmla="*/ 2152186 w 2152186"/>
              <a:gd name="connsiteY2" fmla="*/ 215187 h 2367373"/>
              <a:gd name="connsiteX3" fmla="*/ 1209908 w 2152186"/>
              <a:gd name="connsiteY3" fmla="*/ 215187 h 2367373"/>
              <a:gd name="connsiteX4" fmla="*/ 1076093 w 2152186"/>
              <a:gd name="connsiteY4" fmla="*/ 0 h 2367373"/>
              <a:gd name="connsiteX5" fmla="*/ 942278 w 2152186"/>
              <a:gd name="connsiteY5" fmla="*/ 215187 h 2367373"/>
              <a:gd name="connsiteX6" fmla="*/ 0 w 2152186"/>
              <a:gd name="connsiteY6" fmla="*/ 215187 h 2367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52186" h="2367373">
                <a:moveTo>
                  <a:pt x="0" y="2367373"/>
                </a:moveTo>
                <a:lnTo>
                  <a:pt x="2152186" y="2367373"/>
                </a:lnTo>
                <a:lnTo>
                  <a:pt x="2152186" y="215187"/>
                </a:lnTo>
                <a:lnTo>
                  <a:pt x="1209908" y="215187"/>
                </a:lnTo>
                <a:lnTo>
                  <a:pt x="1076093" y="0"/>
                </a:lnTo>
                <a:lnTo>
                  <a:pt x="942278" y="215187"/>
                </a:lnTo>
                <a:lnTo>
                  <a:pt x="0" y="215187"/>
                </a:lnTo>
                <a:close/>
              </a:path>
            </a:pathLst>
          </a:custGeom>
          <a:noFill/>
          <a:ln w="19050">
            <a:solidFill>
              <a:srgbClr val="93B3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9347484" y="4418727"/>
            <a:ext cx="734246" cy="734246"/>
          </a:xfrm>
          <a:prstGeom prst="ellipse">
            <a:avLst/>
          </a:prstGeom>
          <a:solidFill>
            <a:srgbClr val="93B3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9442151" y="4524240"/>
            <a:ext cx="822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03</a:t>
            </a:r>
            <a:endParaRPr lang="zh-CN" altLang="en-US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746716" y="5270459"/>
            <a:ext cx="2214167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800" b="1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2400" dirty="0">
                <a:solidFill>
                  <a:srgbClr val="93B34E"/>
                </a:solidFill>
                <a:latin typeface="汉仪书魂体简" panose="02010609000101010101" pitchFamily="49" charset="-122"/>
                <a:ea typeface="汉仪书魂体简" panose="02010609000101010101" pitchFamily="49" charset="-122"/>
              </a:rPr>
              <a:t>六一活动</a:t>
            </a:r>
            <a:endParaRPr lang="zh-CN" altLang="en-US" sz="2400" dirty="0">
              <a:solidFill>
                <a:srgbClr val="93B34E"/>
              </a:solidFill>
              <a:latin typeface="汉仪书魂体简" panose="02010609000101010101" pitchFamily="49" charset="-122"/>
              <a:ea typeface="汉仪书魂体简" panose="02010609000101010101" pitchFamily="49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374650" y="742315"/>
            <a:ext cx="7125335" cy="5835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p>
            <a:pPr algn="l"/>
            <a:r>
              <a:rPr lang="zh-CN" altLang="en-US" sz="3200">
                <a:solidFill>
                  <a:srgbClr val="4E660D"/>
                </a:solidFill>
                <a:latin typeface="幼圆" panose="02010509060101010101" charset="-122"/>
                <a:ea typeface="幼圆" panose="02010509060101010101" charset="-122"/>
              </a:rPr>
              <a:t>第三部分  大型活动</a:t>
            </a:r>
            <a:endParaRPr lang="zh-CN" altLang="en-US" sz="2400">
              <a:solidFill>
                <a:srgbClr val="4E660D"/>
              </a:solidFill>
              <a:latin typeface="幼圆" panose="02010509060101010101" charset="-122"/>
              <a:ea typeface="幼圆" panose="02010509060101010101" charset="-122"/>
            </a:endParaRPr>
          </a:p>
        </p:txBody>
      </p:sp>
      <p:pic>
        <p:nvPicPr>
          <p:cNvPr id="2" name="图片 1" descr="C:\Users\Administrator\Desktop\1c3abc94aec5aa7b7f633545a2489b9.jpg1c3abc94aec5aa7b7f633545a2489b9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74650" y="2187575"/>
            <a:ext cx="3187700" cy="1808480"/>
          </a:xfrm>
          <a:prstGeom prst="rect">
            <a:avLst/>
          </a:prstGeom>
        </p:spPr>
      </p:pic>
      <p:pic>
        <p:nvPicPr>
          <p:cNvPr id="4" name="图片 3" descr="C:\Users\Administrator\Desktop\407fd5ebc0e3b8b28faa2cfee922e3d.jpg407fd5ebc0e3b8b28faa2cfee922e3d"/>
          <p:cNvPicPr>
            <a:picLocks noChangeAspect="1"/>
          </p:cNvPicPr>
          <p:nvPr/>
        </p:nvPicPr>
        <p:blipFill>
          <a:blip r:embed="rId2"/>
          <a:srcRect r="8031"/>
          <a:stretch>
            <a:fillRect/>
          </a:stretch>
        </p:blipFill>
        <p:spPr>
          <a:xfrm>
            <a:off x="4311015" y="1947545"/>
            <a:ext cx="2666365" cy="2049145"/>
          </a:xfrm>
          <a:prstGeom prst="rect">
            <a:avLst/>
          </a:prstGeom>
        </p:spPr>
      </p:pic>
      <p:pic>
        <p:nvPicPr>
          <p:cNvPr id="6" name="图片 5" descr="C:\Users\Administrator\Desktop\7ff42f2247537c8ab35746e3b37559f.jpg7ff42f2247537c8ab35746e3b37559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29880" y="1947545"/>
            <a:ext cx="2816860" cy="20491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</p:sld>
</file>

<file path=ppt/tags/tag1.xml><?xml version="1.0" encoding="utf-8"?>
<p:tagLst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990</Words>
  <Application>WPS 演示</Application>
  <PresentationFormat>宽屏</PresentationFormat>
  <Paragraphs>121</Paragraphs>
  <Slides>10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9" baseType="lpstr">
      <vt:lpstr>Arial</vt:lpstr>
      <vt:lpstr>宋体</vt:lpstr>
      <vt:lpstr>Wingdings</vt:lpstr>
      <vt:lpstr>华文行楷</vt:lpstr>
      <vt:lpstr>方正大标宋简体</vt:lpstr>
      <vt:lpstr>微软雅黑</vt:lpstr>
      <vt:lpstr>幼圆</vt:lpstr>
      <vt:lpstr>汉仪书魂体简</vt:lpstr>
      <vt:lpstr>Century Gothic</vt:lpstr>
      <vt:lpstr>华文楷体</vt:lpstr>
      <vt:lpstr>微软雅黑 Light</vt:lpstr>
      <vt:lpstr>Times New Roman</vt:lpstr>
      <vt:lpstr>方正仿宋简体</vt:lpstr>
      <vt:lpstr>Calibri</vt:lpstr>
      <vt:lpstr>等线</vt:lpstr>
      <vt:lpstr>Arial Unicode MS</vt:lpstr>
      <vt:lpstr>等线 Light</vt:lpstr>
      <vt:lpstr>宋体-方正超大字符集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48</cp:revision>
  <dcterms:created xsi:type="dcterms:W3CDTF">2019-03-22T00:56:00Z</dcterms:created>
  <dcterms:modified xsi:type="dcterms:W3CDTF">2022-04-26T03:44:01Z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2052-11.1.0.11365</vt:lpwstr>
  </property>
  <property fmtid="{D5CDD505-2E9C-101B-9397-08002B2CF9AE}" pid="3" name="KSORubyTemplateID">
    <vt:lpwstr>2</vt:lpwstr>
  </property>
  <property fmtid="{D5CDD505-2E9C-101B-9397-08002B2CF9AE}" pid="4" name="ICV">
    <vt:lpwstr>48946188EFE8413794FAB18850C73432</vt:lpwstr>
  </property>
</Properties>
</file>